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70" r:id="rId3"/>
    <p:sldId id="369" r:id="rId4"/>
    <p:sldId id="365" r:id="rId5"/>
    <p:sldId id="362" r:id="rId6"/>
    <p:sldId id="368" r:id="rId7"/>
    <p:sldId id="3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занятие № 1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ozr-dou18.edumsko.ru/uploads/1900/1893/section/383650/Veselyj_orkestr/603247_8.jpeg?1544467911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75" y="1446550"/>
            <a:ext cx="6432649" cy="48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211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Башкирцева Н.О.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Познакомимся с композитором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339" y="1149269"/>
            <a:ext cx="7452519" cy="55893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623343"/>
            <a:ext cx="5761037" cy="4325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3608" y="5949280"/>
            <a:ext cx="4611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/>
              <a:t>Петр Ильич Чайковский</a:t>
            </a:r>
          </a:p>
        </p:txBody>
      </p:sp>
    </p:spTree>
    <p:extLst>
      <p:ext uri="{BB962C8B-B14F-4D97-AF65-F5344CB8AC3E}">
        <p14:creationId xmlns:p14="http://schemas.microsoft.com/office/powerpoint/2010/main" val="993784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752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88" y="548680"/>
            <a:ext cx="6230223" cy="4672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03 Дорожка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4399" y="2514075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7989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Прослушайте музыкальное произведение П.И. Чайковского</a:t>
            </a:r>
          </a:p>
          <a:p>
            <a:pPr algn="ctr"/>
            <a:r>
              <a:rPr lang="ru-RU" sz="2000" b="1" i="1" dirty="0" smtClean="0"/>
              <a:t> «Марш деревянных солдатиков» </a:t>
            </a:r>
          </a:p>
          <a:p>
            <a:pPr algn="ctr"/>
            <a:r>
              <a:rPr lang="ru-RU" sz="2000" b="1" i="1" dirty="0" smtClean="0"/>
              <a:t>и расскажите о характере музыкального произведения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lok-dou9.edumsko.ru/uploads/2000/1020/section/75891/sedova_l.v./dsc_0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43608" y="5877272"/>
            <a:ext cx="7704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Назовите музыкальные инструменты которые видите на картинке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862801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am.ru/upload/blogs/e70da273659597187bfb85e4e64003f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9651"/>
            <a:ext cx="7712485" cy="53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7544" y="6021288"/>
            <a:ext cx="7700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Прохлопайте ритмический  рисунок, </a:t>
            </a:r>
          </a:p>
          <a:p>
            <a:r>
              <a:rPr lang="ru-RU" sz="2000" b="1" i="1" dirty="0" smtClean="0"/>
              <a:t>затем сыграйте на ударном музыкальном инструменте</a:t>
            </a:r>
            <a:endParaRPr lang="ru-RU" sz="2000" b="1" i="1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99792" y="80239"/>
            <a:ext cx="358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Развитие чувства ритма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51" y="2708920"/>
            <a:ext cx="3302000" cy="2197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9" y="1778047"/>
            <a:ext cx="3529857" cy="460057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34251" y="188640"/>
            <a:ext cx="64436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Споём вместе русскую народную песню песню 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«Жил-был у бабушки серенький козлик»</a:t>
            </a:r>
            <a:endParaRPr lang="ru-RU" sz="2000" b="1" i="1" dirty="0"/>
          </a:p>
        </p:txBody>
      </p:sp>
      <p:pic>
        <p:nvPicPr>
          <p:cNvPr id="6" name="04 Дорожка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8024" y="1675287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2551" y="5144487"/>
            <a:ext cx="4572000" cy="113877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lvl="1" algn="ctr"/>
            <a:r>
              <a:rPr lang="ru-RU" sz="1400" b="1" i="1" dirty="0" smtClean="0"/>
              <a:t>1. Жил-был у бабушки серенький козлик,</a:t>
            </a:r>
          </a:p>
          <a:p>
            <a:r>
              <a:rPr lang="ru-RU" sz="1400" b="1" i="1" dirty="0" smtClean="0"/>
              <a:t>               Жил-был </a:t>
            </a:r>
            <a:r>
              <a:rPr lang="ru-RU" sz="1400" b="1" i="1" dirty="0"/>
              <a:t>у бабушки серенький </a:t>
            </a:r>
            <a:r>
              <a:rPr lang="ru-RU" sz="1400" b="1" i="1" dirty="0" smtClean="0"/>
              <a:t>козлик,</a:t>
            </a:r>
          </a:p>
          <a:p>
            <a:r>
              <a:rPr lang="ru-RU" sz="1400" b="1" i="1" dirty="0"/>
              <a:t>	</a:t>
            </a:r>
            <a:r>
              <a:rPr lang="ru-RU" sz="1400" b="1" i="1" dirty="0" smtClean="0"/>
              <a:t>Вот как, вот как, серенький козлик.</a:t>
            </a:r>
          </a:p>
          <a:p>
            <a:r>
              <a:rPr lang="ru-RU" sz="1400" b="1" i="1" dirty="0" smtClean="0"/>
              <a:t>	Вот как, вот как ,серенький козлик.</a:t>
            </a:r>
            <a:endParaRPr lang="ru-RU" sz="1400" b="1" i="1" dirty="0"/>
          </a:p>
          <a:p>
            <a:pPr marL="228600" indent="-228600">
              <a:buAutoNum type="arabicPeriod"/>
            </a:pP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Пляска «Приглашение»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(Украинская народная мелодия. Обработка Г. Теплицкого)</a:t>
            </a:r>
            <a:endParaRPr lang="ru-RU" b="1" i="1" dirty="0"/>
          </a:p>
        </p:txBody>
      </p:sp>
      <p:pic>
        <p:nvPicPr>
          <p:cNvPr id="3" name="05 Дорожка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2414" y="2717041"/>
            <a:ext cx="609600" cy="6096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3286"/>
            <a:ext cx="4032448" cy="40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40" y="5571954"/>
            <a:ext cx="8506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1 часть музыки – ребёнок ходит «гуляет» возле сидящих партнёров </a:t>
            </a:r>
          </a:p>
          <a:p>
            <a:pPr algn="ctr"/>
            <a:r>
              <a:rPr lang="ru-RU" b="1" i="1" dirty="0" smtClean="0"/>
              <a:t>2 часть музыки – ребёнок кланяется и приглашает партнёра, </a:t>
            </a:r>
          </a:p>
          <a:p>
            <a:pPr algn="ctr"/>
            <a:r>
              <a:rPr lang="ru-RU" b="1" i="1" dirty="0" smtClean="0"/>
              <a:t>вместе они кружатся взявшись за руки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734</TotalTime>
  <Words>125</Words>
  <Application>Microsoft Office PowerPoint</Application>
  <PresentationFormat>Экран (4:3)</PresentationFormat>
  <Paragraphs>28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Yulia</dc:creator>
  <cp:lastModifiedBy>Пользователь Windows</cp:lastModifiedBy>
  <cp:revision>79</cp:revision>
  <dcterms:created xsi:type="dcterms:W3CDTF">2014-02-09T19:12:44Z</dcterms:created>
  <dcterms:modified xsi:type="dcterms:W3CDTF">2020-10-04T06:32:59Z</dcterms:modified>
</cp:coreProperties>
</file>