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9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8A0000"/>
    <a:srgbClr val="CC0000"/>
    <a:srgbClr val="6C0000"/>
    <a:srgbClr val="005000"/>
    <a:srgbClr val="007A00"/>
    <a:srgbClr val="194B32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409/28257045.617/0_700a5_e595e280_XL.png" TargetMode="External"/><Relationship Id="rId2" Type="http://schemas.openxmlformats.org/officeDocument/2006/relationships/hyperlink" Target="http://www.thewallpapers.org/photo/34830/abstract-colorfull-028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200800" cy="1800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№1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подготовительная к школе группа</a:t>
            </a:r>
            <a:endParaRPr lang="ru-RU" sz="4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933056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Составила презентацию по программе </a:t>
            </a:r>
            <a:r>
              <a:rPr lang="ru-RU" sz="2400" b="1" dirty="0" err="1" smtClean="0"/>
              <a:t>И.Каплуновой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err="1" smtClean="0"/>
              <a:t>И.Новоскольцевой</a:t>
            </a:r>
            <a:r>
              <a:rPr lang="ru-RU" sz="2400" b="1" dirty="0" smtClean="0"/>
              <a:t> «Ладушки»:</a:t>
            </a:r>
            <a:endParaRPr lang="ru-RU" sz="2400" b="1" dirty="0" smtClean="0"/>
          </a:p>
          <a:p>
            <a:pPr algn="ctr"/>
            <a:endParaRPr lang="ru-RU" sz="600" b="1" dirty="0" smtClean="0"/>
          </a:p>
          <a:p>
            <a:pPr algn="ctr"/>
            <a:r>
              <a:rPr lang="ru-RU" sz="2400" i="1" dirty="0" err="1" smtClean="0"/>
              <a:t>Емелова</a:t>
            </a:r>
            <a:r>
              <a:rPr lang="ru-RU" sz="2400" i="1" dirty="0" smtClean="0"/>
              <a:t> Ольга Николаевна</a:t>
            </a:r>
            <a:endParaRPr lang="ru-RU" sz="2400" i="1" dirty="0" smtClean="0"/>
          </a:p>
          <a:p>
            <a:pPr algn="ctr"/>
            <a:r>
              <a:rPr lang="ru-RU" sz="2400" i="1" dirty="0" smtClean="0"/>
              <a:t>Музыкальный руководитель</a:t>
            </a:r>
            <a:endParaRPr lang="ru-RU" sz="2400" i="1" dirty="0" smtClean="0"/>
          </a:p>
          <a:p>
            <a:pPr algn="ctr"/>
            <a:r>
              <a:rPr lang="ru-RU" sz="2400" i="1" dirty="0" smtClean="0"/>
              <a:t>МБДОУ д/с «Олененок»,</a:t>
            </a:r>
          </a:p>
          <a:p>
            <a:pPr algn="ctr"/>
            <a:r>
              <a:rPr lang="ru-RU" sz="2400" i="1" dirty="0" smtClean="0"/>
              <a:t>п.Тазовский,2020г.</a:t>
            </a:r>
            <a:endParaRPr lang="ru-RU" sz="2400" i="1" dirty="0" smtClean="0"/>
          </a:p>
          <a:p>
            <a:pPr algn="ctr"/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Слушание музыки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Б.Канэд</a:t>
            </a: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«Марш Гусей»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марш гусей Б.Канэ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016" y="1772816"/>
            <a:ext cx="806489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Пальчиковая игра 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Замок-чудак»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7344816" cy="495615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Пение «Скворушка прощается» </a:t>
            </a:r>
            <a:r>
              <a:rPr lang="ru-RU" sz="40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муз.Т.Потапенко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скворушка прощаетс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3038614"/>
            <a:ext cx="5178546" cy="2913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7200" y="1124744"/>
            <a:ext cx="6552728" cy="646330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ru-RU" dirty="0"/>
          </a:p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1.Осень-непогодушка</a:t>
            </a:r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Тополь пожелтел.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Вдруг на ветке скворушка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Песенку запел.</a:t>
            </a: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Припев: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Ветка чуть качается,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Дождик не кончается,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С нами старый скворушка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До весны прощается</a:t>
            </a: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2.В </a:t>
            </a:r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путь дорогу дальнюю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Скворушке лететь.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Песенку прощальную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Как ему не спеть.</a:t>
            </a: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Припев</a:t>
            </a:r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повторяется</a:t>
            </a: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3.Где </a:t>
            </a:r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ты, солнце вешнее,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Ясный небосвод?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Над пустой скворечнею</a:t>
            </a:r>
          </a:p>
          <a:p>
            <a:r>
              <a:rPr lang="ru-RU" dirty="0">
                <a:solidFill>
                  <a:srgbClr val="7A0000"/>
                </a:solidFill>
                <a:latin typeface="Comic Sans MS" panose="030F0702030302020204" pitchFamily="66" charset="0"/>
              </a:rPr>
              <a:t>Скворушка поёт.</a:t>
            </a:r>
          </a:p>
        </p:txBody>
      </p:sp>
    </p:spTree>
    <p:extLst>
      <p:ext uri="{BB962C8B-B14F-4D97-AF65-F5344CB8AC3E}">
        <p14:creationId xmlns:p14="http://schemas.microsoft.com/office/powerpoint/2010/main" val="4215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«Полька Анна»</a:t>
            </a:r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ркестр Полька   Ан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430535"/>
            <a:ext cx="7056783" cy="5293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58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Парная пляска «На носок»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Выполнять танцевальные движения по тексту</a:t>
            </a:r>
            <a:endParaRPr lang="ru-RU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9.detskaa-pesna-igra-na-nosok-na-nosok_(mu.fm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604" y="3356992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46" y="2348880"/>
            <a:ext cx="4034780" cy="4034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968"/>
            <a:ext cx="3024336" cy="30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611560" y="2348880"/>
            <a:ext cx="8352928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Молодцы!!!!</a:t>
            </a:r>
            <a:endParaRPr lang="ru-RU" sz="8000" b="1" i="1" dirty="0" smtClean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39604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r>
              <a:rPr lang="ru-RU" sz="2400" b="1" dirty="0" smtClean="0"/>
              <a:t>Шаблон сделан в программе </a:t>
            </a:r>
            <a:r>
              <a:rPr lang="en-US" sz="2400" b="1" dirty="0" smtClean="0"/>
              <a:t>Adobe Photoshop</a:t>
            </a:r>
            <a:r>
              <a:rPr lang="ru-RU" sz="2400" b="1" dirty="0" smtClean="0"/>
              <a:t> </a:t>
            </a: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en-US" sz="2000" u="sng" dirty="0" smtClean="0">
                <a:hlinkClick r:id="rId2"/>
              </a:rPr>
              <a:t>http://www.thewallpapers.org/photo/34830/abstract-colorfull-028.jpg</a:t>
            </a:r>
            <a:r>
              <a:rPr lang="ru-RU" sz="2000" u="sng" dirty="0" smtClean="0"/>
              <a:t> </a:t>
            </a:r>
            <a:r>
              <a:rPr lang="en-US" sz="2000" b="1" dirty="0" smtClean="0"/>
              <a:t>      </a:t>
            </a:r>
            <a:r>
              <a:rPr lang="ru-RU" sz="2000" b="1" dirty="0" smtClean="0"/>
              <a:t>картинка для создания фона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800" u="sng" dirty="0" smtClean="0">
                <a:hlinkClick r:id="rId3"/>
              </a:rPr>
              <a:t>http://img-fotki.yandex.ru/get/5409/28257045.617/0_700a5_e595e280_XL.png</a:t>
            </a:r>
            <a:r>
              <a:rPr lang="ru-RU" sz="1800" u="sng" dirty="0" smtClean="0"/>
              <a:t> </a:t>
            </a:r>
            <a:r>
              <a:rPr lang="en-US" sz="2000" dirty="0" smtClean="0"/>
              <a:t>  </a:t>
            </a:r>
            <a:r>
              <a:rPr lang="ru-RU" sz="2000" dirty="0" smtClean="0"/>
              <a:t>       </a:t>
            </a:r>
            <a:r>
              <a:rPr lang="ru-RU" sz="2000" b="1" dirty="0" smtClean="0"/>
              <a:t>лиственная </a:t>
            </a:r>
            <a:r>
              <a:rPr lang="ru-RU" sz="2000" b="1" dirty="0" smtClean="0"/>
              <a:t>виньетка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2000" b="1" dirty="0"/>
              <a:t>Сайт: </a:t>
            </a:r>
            <a:r>
              <a:rPr lang="en-US" sz="2000" b="1" dirty="0"/>
              <a:t>http://elenaranko.ucoz.ru/ 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endParaRPr lang="en-US" sz="2000" b="1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128</Words>
  <Application>Microsoft Office PowerPoint</Application>
  <PresentationFormat>Экран (4:3)</PresentationFormat>
  <Paragraphs>49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Times New Roman</vt:lpstr>
      <vt:lpstr>Wingdings</vt:lpstr>
      <vt:lpstr>Тема Office</vt:lpstr>
      <vt:lpstr>Музыкальное занятие №1 Октябрь подготовительная к школе группа</vt:lpstr>
      <vt:lpstr> Слушание музыки Б.Канэд «Марш Гусей»</vt:lpstr>
      <vt:lpstr>Пальчиковая игра  «Замок-чудак»</vt:lpstr>
      <vt:lpstr>Пение «Скворушка прощается» муз.Т.Потапенко</vt:lpstr>
      <vt:lpstr>Музицирование «Полька Анна»</vt:lpstr>
      <vt:lpstr>Парная пляска «На носок» Выполнять танцевальные движения по тексту</vt:lpstr>
      <vt:lpstr>Презентация PowerPoint</vt:lpstr>
      <vt:lpstr>Источники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28</cp:revision>
  <dcterms:created xsi:type="dcterms:W3CDTF">2014-08-08T16:01:14Z</dcterms:created>
  <dcterms:modified xsi:type="dcterms:W3CDTF">2020-10-16T12:49:39Z</dcterms:modified>
</cp:coreProperties>
</file>