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2" r:id="rId4"/>
    <p:sldId id="263" r:id="rId5"/>
    <p:sldId id="264" r:id="rId6"/>
    <p:sldId id="265" r:id="rId7"/>
    <p:sldId id="259" r:id="rId8"/>
    <p:sldId id="261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A00"/>
    <a:srgbClr val="7A0000"/>
    <a:srgbClr val="8A0000"/>
    <a:srgbClr val="CC0000"/>
    <a:srgbClr val="6C0000"/>
    <a:srgbClr val="005000"/>
    <a:srgbClr val="194B32"/>
    <a:srgbClr val="006600"/>
    <a:srgbClr val="7538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21.10.2020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21.10.2020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21.10.2020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21.10.2020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21.10.2020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21.10.2020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21.10.2020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21.10.2020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21.10.2020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21.10.2020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21.10.2020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86DDDE-3C24-42F7-AD86-2E92357493A0}" type="datetimeFigureOut">
              <a:rPr lang="ru-RU" smtClean="0"/>
              <a:pPr/>
              <a:t>21.10.2020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img-fotki.yandex.ru/get/5409/28257045.617/0_700a5_e595e280_XL.png" TargetMode="External"/><Relationship Id="rId2" Type="http://schemas.openxmlformats.org/officeDocument/2006/relationships/hyperlink" Target="http://www.thewallpapers.org/photo/34830/abstract-colorfull-028.jpg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340768"/>
            <a:ext cx="7200800" cy="180020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000" b="1" spc="50" dirty="0" smtClean="0">
                <a:ln w="11430"/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Музыкальное занятие №2</a:t>
            </a:r>
            <a:br>
              <a:rPr lang="ru-RU" sz="4000" b="1" spc="50" dirty="0" smtClean="0">
                <a:ln w="11430"/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spc="50" dirty="0" smtClean="0">
                <a:ln w="11430"/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Октябрь</a:t>
            </a:r>
            <a:br>
              <a:rPr lang="ru-RU" sz="4000" b="1" spc="50" dirty="0" smtClean="0">
                <a:ln w="11430"/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spc="50" dirty="0" smtClean="0">
                <a:ln w="11430"/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подготовительная к школе группа</a:t>
            </a:r>
            <a:endParaRPr lang="ru-RU" sz="4000" b="1" spc="50" dirty="0">
              <a:ln w="11430"/>
              <a:solidFill>
                <a:srgbClr val="8A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43608" y="3933056"/>
            <a:ext cx="460851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Составила презентацию по программе </a:t>
            </a:r>
            <a:r>
              <a:rPr lang="ru-RU" sz="2400" b="1" dirty="0" err="1" smtClean="0"/>
              <a:t>И.Каплуновой</a:t>
            </a:r>
            <a:r>
              <a:rPr lang="ru-RU" sz="2400" b="1" dirty="0" smtClean="0"/>
              <a:t>,</a:t>
            </a:r>
          </a:p>
          <a:p>
            <a:pPr algn="ctr"/>
            <a:r>
              <a:rPr lang="ru-RU" sz="2400" b="1" dirty="0" err="1" smtClean="0"/>
              <a:t>И.Новоскольцевой</a:t>
            </a:r>
            <a:r>
              <a:rPr lang="ru-RU" sz="2400" b="1" dirty="0" smtClean="0"/>
              <a:t> «Ладушки»:</a:t>
            </a:r>
          </a:p>
          <a:p>
            <a:pPr algn="ctr"/>
            <a:endParaRPr lang="ru-RU" sz="600" b="1" dirty="0" smtClean="0"/>
          </a:p>
          <a:p>
            <a:pPr algn="ctr"/>
            <a:r>
              <a:rPr lang="ru-RU" sz="2400" i="1" dirty="0" err="1" smtClean="0"/>
              <a:t>Емелова</a:t>
            </a:r>
            <a:r>
              <a:rPr lang="ru-RU" sz="2400" i="1" dirty="0" smtClean="0"/>
              <a:t> Ольга Николаевна</a:t>
            </a:r>
          </a:p>
          <a:p>
            <a:pPr algn="ctr"/>
            <a:r>
              <a:rPr lang="ru-RU" sz="2400" i="1" dirty="0" smtClean="0"/>
              <a:t>Музыкальный руководитель</a:t>
            </a:r>
          </a:p>
          <a:p>
            <a:pPr algn="ctr"/>
            <a:r>
              <a:rPr lang="ru-RU" sz="2400" i="1" dirty="0" smtClean="0"/>
              <a:t>МБДОУ д/с «Олененок»,</a:t>
            </a:r>
          </a:p>
          <a:p>
            <a:pPr algn="ctr"/>
            <a:r>
              <a:rPr lang="ru-RU" sz="2400" i="1" dirty="0" smtClean="0"/>
              <a:t>п.Тазовский,2020г.</a:t>
            </a:r>
          </a:p>
          <a:p>
            <a:pPr algn="ctr"/>
            <a:endParaRPr lang="ru-RU" sz="2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7776864" cy="77809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Слушание музыки</a:t>
            </a:r>
            <a:br>
              <a:rPr lang="ru-RU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err="1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П.И.Чайковский</a:t>
            </a:r>
            <a:r>
              <a:rPr lang="ru-RU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«Осенняя песнь»</a:t>
            </a:r>
            <a:endParaRPr lang="ru-RU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7931224" cy="4525963"/>
          </a:xfrm>
        </p:spPr>
        <p:txBody>
          <a:bodyPr/>
          <a:lstStyle/>
          <a:p>
            <a:pPr marL="0" indent="0" algn="just">
              <a:buNone/>
            </a:pPr>
            <a:r>
              <a:rPr lang="ru-RU" sz="2400" dirty="0" smtClean="0">
                <a:solidFill>
                  <a:srgbClr val="007A00"/>
                </a:solidFill>
                <a:latin typeface="Comic Sans MS" panose="030F0702030302020204" pitchFamily="66" charset="0"/>
              </a:rPr>
              <a:t>Отметить нежный, певучий характер. Найти с детьми определения к музыке: нежная, спокойная, ласковая и т.д</a:t>
            </a:r>
            <a:r>
              <a:rPr lang="ru-RU" dirty="0" smtClean="0">
                <a:solidFill>
                  <a:srgbClr val="007A00"/>
                </a:solidFill>
                <a:latin typeface="Comic Sans MS" panose="030F0702030302020204" pitchFamily="66" charset="0"/>
              </a:rPr>
              <a:t>. </a:t>
            </a:r>
            <a:endParaRPr lang="ru-RU" dirty="0">
              <a:solidFill>
                <a:srgbClr val="007A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осень П.И.Ч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5576" y="2500713"/>
            <a:ext cx="7714907" cy="43396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683568" y="476672"/>
            <a:ext cx="7776864" cy="77809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Пальчиковая игра </a:t>
            </a:r>
            <a:br>
              <a:rPr lang="ru-RU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«Друзья»</a:t>
            </a:r>
            <a:endParaRPr lang="ru-RU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01" y="1484784"/>
            <a:ext cx="7429500" cy="51882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-280701"/>
            <a:ext cx="7204631" cy="710088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4842" y="13087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Пение </a:t>
            </a:r>
            <a:r>
              <a:rPr lang="ru-RU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«Дождик» </a:t>
            </a:r>
            <a:br>
              <a:rPr lang="ru-RU" dirty="0" smtClean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ru-RU" sz="2700" smtClean="0">
                <a:solidFill>
                  <a:srgbClr val="002060"/>
                </a:solidFill>
                <a:latin typeface="Comic Sans MS" panose="030F0702030302020204" pitchFamily="66" charset="0"/>
              </a:rPr>
              <a:t>муз.М.Парцхалдзе</a:t>
            </a:r>
            <a:r>
              <a:rPr lang="ru-RU" sz="27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 сл. </a:t>
            </a:r>
            <a:r>
              <a:rPr lang="ru-RU" sz="2700" dirty="0" err="1" smtClean="0">
                <a:solidFill>
                  <a:srgbClr val="002060"/>
                </a:solidFill>
                <a:latin typeface="Comic Sans MS" panose="030F0702030302020204" pitchFamily="66" charset="0"/>
              </a:rPr>
              <a:t>Н.Соловьевой</a:t>
            </a:r>
            <a:endParaRPr lang="ru-RU" sz="27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05914" y="1175991"/>
            <a:ext cx="4398134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1. Кап-кап, тук-тук-тук</a:t>
            </a:r>
          </a:p>
          <a:p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По стеклу раздался стук.</a:t>
            </a:r>
          </a:p>
          <a:p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Это дождик по утру</a:t>
            </a:r>
          </a:p>
          <a:p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Разбудил всю детвору.</a:t>
            </a:r>
          </a:p>
          <a:p>
            <a:endParaRPr lang="ru-RU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2. Кап-кап, дон-дон-дон</a:t>
            </a:r>
          </a:p>
          <a:p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Капли начали трезвон.</a:t>
            </a:r>
          </a:p>
          <a:p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Если выйдете гулять</a:t>
            </a:r>
          </a:p>
          <a:p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Не забудьте зонтик взять.</a:t>
            </a:r>
          </a:p>
          <a:p>
            <a:endParaRPr lang="ru-RU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3. Кап-кап, кап-кап-кап</a:t>
            </a:r>
          </a:p>
          <a:p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У дождя весёлый нрав.</a:t>
            </a:r>
          </a:p>
          <a:p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Завтра утром мы опять</a:t>
            </a:r>
          </a:p>
          <a:p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Под дождём пойдём </a:t>
            </a:r>
            <a:r>
              <a:rPr lang="ru-RU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гулять</a:t>
            </a:r>
            <a:endParaRPr lang="ru-RU" sz="28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5252499" y="4581128"/>
            <a:ext cx="3314845" cy="2093751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Фонограмма с текстом</a:t>
            </a:r>
          </a:p>
          <a:p>
            <a:pPr marL="0" indent="0">
              <a:buNone/>
            </a:pPr>
            <a:endParaRPr lang="ru-RU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ru-RU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Фонограмма без текста</a:t>
            </a:r>
          </a:p>
          <a:p>
            <a:pPr marL="0" indent="0">
              <a:buNone/>
            </a:pPr>
            <a:endParaRPr lang="ru-RU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9" name="Dozhdik_Parchaladze_plu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41666" y="4951609"/>
            <a:ext cx="609600" cy="609600"/>
          </a:xfrm>
          <a:prstGeom prst="rect">
            <a:avLst/>
          </a:prstGeom>
        </p:spPr>
      </p:pic>
      <p:pic>
        <p:nvPicPr>
          <p:cNvPr id="10" name="Dozhdik_Parchaladze_minu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25222" y="59316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74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03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748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7A0000"/>
                </a:solidFill>
                <a:latin typeface="Comic Sans MS" panose="030F0702030302020204" pitchFamily="66" charset="0"/>
              </a:rPr>
              <a:t>Музицирование</a:t>
            </a:r>
            <a:br>
              <a:rPr lang="ru-RU" dirty="0" smtClean="0">
                <a:solidFill>
                  <a:srgbClr val="7A0000"/>
                </a:solidFill>
                <a:latin typeface="Comic Sans MS" panose="030F0702030302020204" pitchFamily="66" charset="0"/>
              </a:rPr>
            </a:br>
            <a:r>
              <a:rPr lang="ru-RU" dirty="0" smtClean="0">
                <a:solidFill>
                  <a:srgbClr val="7A0000"/>
                </a:solidFill>
                <a:latin typeface="Comic Sans MS" panose="030F0702030302020204" pitchFamily="66" charset="0"/>
              </a:rPr>
              <a:t>«Полька Анна»</a:t>
            </a:r>
            <a:endParaRPr lang="ru-RU" dirty="0">
              <a:solidFill>
                <a:srgbClr val="7A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оркестр Полька   Анна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3608" y="1430535"/>
            <a:ext cx="7056783" cy="52930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75812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90266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«Полька» </a:t>
            </a:r>
            <a:r>
              <a:rPr lang="ru-RU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Ю.Чичков</a:t>
            </a:r>
            <a:r>
              <a:rPr lang="ru-RU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/>
            </a:r>
            <a:br>
              <a:rPr lang="ru-RU" dirty="0" smtClean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endParaRPr lang="ru-RU" sz="40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4402832" cy="4525963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Музыка А</a:t>
            </a:r>
          </a:p>
          <a:p>
            <a:r>
              <a:rPr lang="ru-RU" sz="28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Дети в парах с подскоками идут по кругу</a:t>
            </a:r>
          </a:p>
          <a:p>
            <a:r>
              <a:rPr lang="ru-RU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Музыка Б</a:t>
            </a:r>
          </a:p>
          <a:p>
            <a:r>
              <a:rPr lang="ru-RU" sz="2800" dirty="0" smtClean="0">
                <a:solidFill>
                  <a:srgbClr val="007A00"/>
                </a:solidFill>
                <a:latin typeface="Comic Sans MS" panose="030F0702030302020204" pitchFamily="66" charset="0"/>
              </a:rPr>
              <a:t>Останавливаются хлопают друг другу в ладоши и кружатся парами</a:t>
            </a:r>
          </a:p>
          <a:p>
            <a:endParaRPr lang="ru-RU" dirty="0" smtClean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endParaRPr lang="ru-RU" dirty="0"/>
          </a:p>
        </p:txBody>
      </p:sp>
      <p:pic>
        <p:nvPicPr>
          <p:cNvPr id="7" name="25._25_polka_yu.chichko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63888" y="5516563"/>
            <a:ext cx="609600" cy="6096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082559"/>
            <a:ext cx="4033825" cy="356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660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3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одержимое 5"/>
          <p:cNvSpPr>
            <a:spLocks noGrp="1"/>
          </p:cNvSpPr>
          <p:nvPr>
            <p:ph idx="1"/>
          </p:nvPr>
        </p:nvSpPr>
        <p:spPr>
          <a:xfrm>
            <a:off x="611560" y="2348880"/>
            <a:ext cx="8352928" cy="5328592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ru-RU" sz="8000" dirty="0" smtClean="0">
                <a:solidFill>
                  <a:srgbClr val="7A0000"/>
                </a:solidFill>
                <a:latin typeface="Comic Sans MS" panose="030F0702030302020204" pitchFamily="66" charset="0"/>
              </a:rPr>
              <a:t>Молодцы!!!!</a:t>
            </a:r>
            <a:endParaRPr lang="ru-RU" sz="8000" b="1" i="1" dirty="0" smtClean="0">
              <a:solidFill>
                <a:srgbClr val="7A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5"/>
          <p:cNvSpPr>
            <a:spLocks noGrp="1"/>
          </p:cNvSpPr>
          <p:nvPr>
            <p:ph idx="1"/>
          </p:nvPr>
        </p:nvSpPr>
        <p:spPr>
          <a:xfrm>
            <a:off x="467544" y="1484784"/>
            <a:ext cx="8352928" cy="3960440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  <a:buClr>
                <a:srgbClr val="6C0000"/>
              </a:buClr>
              <a:buSzPct val="80000"/>
              <a:buNone/>
            </a:pPr>
            <a:r>
              <a:rPr lang="ru-RU" sz="2400" b="1" dirty="0" smtClean="0"/>
              <a:t>Шаблон сделан в программе </a:t>
            </a:r>
            <a:r>
              <a:rPr lang="en-US" sz="2400" b="1" dirty="0" smtClean="0"/>
              <a:t>Adobe Photoshop</a:t>
            </a:r>
            <a:r>
              <a:rPr lang="ru-RU" sz="2400" b="1" dirty="0" smtClean="0"/>
              <a:t> </a:t>
            </a:r>
            <a:endParaRPr lang="ru-RU" sz="1800" b="1" dirty="0" smtClean="0"/>
          </a:p>
          <a:p>
            <a:pPr>
              <a:spcBef>
                <a:spcPts val="0"/>
              </a:spcBef>
              <a:buClr>
                <a:srgbClr val="6C0000"/>
              </a:buClr>
              <a:buSzPct val="80000"/>
              <a:buNone/>
            </a:pPr>
            <a:endParaRPr lang="ru-RU" sz="1800" b="1" dirty="0" smtClean="0"/>
          </a:p>
          <a:p>
            <a:pPr>
              <a:spcBef>
                <a:spcPts val="0"/>
              </a:spcBef>
              <a:buClr>
                <a:srgbClr val="6C0000"/>
              </a:buClr>
              <a:buSzPct val="80000"/>
              <a:buFont typeface="Wingdings" pitchFamily="2" charset="2"/>
              <a:buChar char="Ø"/>
            </a:pPr>
            <a:r>
              <a:rPr lang="en-US" sz="2000" u="sng" dirty="0" smtClean="0">
                <a:hlinkClick r:id="rId2"/>
              </a:rPr>
              <a:t>http://www.thewallpapers.org/photo/34830/abstract-colorfull-028.jpg</a:t>
            </a:r>
            <a:r>
              <a:rPr lang="ru-RU" sz="2000" u="sng" dirty="0" smtClean="0"/>
              <a:t> </a:t>
            </a:r>
            <a:r>
              <a:rPr lang="en-US" sz="2000" b="1" dirty="0" smtClean="0"/>
              <a:t>      </a:t>
            </a:r>
            <a:r>
              <a:rPr lang="ru-RU" sz="2000" b="1" dirty="0" smtClean="0"/>
              <a:t>картинка для создания фона</a:t>
            </a:r>
          </a:p>
          <a:p>
            <a:pPr lvl="0">
              <a:spcBef>
                <a:spcPts val="0"/>
              </a:spcBef>
              <a:buClr>
                <a:srgbClr val="6C0000"/>
              </a:buClr>
              <a:buSzPct val="80000"/>
              <a:buFont typeface="Wingdings" pitchFamily="2" charset="2"/>
              <a:buChar char="Ø"/>
            </a:pPr>
            <a:r>
              <a:rPr lang="ru-RU" sz="1800" u="sng" dirty="0" smtClean="0">
                <a:hlinkClick r:id="rId3"/>
              </a:rPr>
              <a:t>http://img-fotki.yandex.ru/get/5409/28257045.617/0_700a5_e595e280_XL.png</a:t>
            </a:r>
            <a:r>
              <a:rPr lang="ru-RU" sz="1800" u="sng" dirty="0" smtClean="0"/>
              <a:t> </a:t>
            </a:r>
            <a:r>
              <a:rPr lang="en-US" sz="2000" dirty="0" smtClean="0"/>
              <a:t>  </a:t>
            </a:r>
            <a:r>
              <a:rPr lang="ru-RU" sz="2000" dirty="0" smtClean="0"/>
              <a:t>       </a:t>
            </a:r>
            <a:r>
              <a:rPr lang="ru-RU" sz="2000" b="1" dirty="0" smtClean="0"/>
              <a:t>лиственная виньетка</a:t>
            </a:r>
          </a:p>
          <a:p>
            <a:pPr lvl="0">
              <a:spcBef>
                <a:spcPts val="0"/>
              </a:spcBef>
              <a:buClr>
                <a:srgbClr val="6C0000"/>
              </a:buClr>
              <a:buSzPct val="80000"/>
              <a:buFont typeface="Wingdings" pitchFamily="2" charset="2"/>
              <a:buChar char="Ø"/>
            </a:pPr>
            <a:r>
              <a:rPr lang="ru-RU" sz="2000" b="1" dirty="0"/>
              <a:t>Сайт: </a:t>
            </a:r>
            <a:r>
              <a:rPr lang="en-US" sz="2000" b="1" dirty="0"/>
              <a:t>http://elenaranko.ucoz.ru/ </a:t>
            </a:r>
          </a:p>
          <a:p>
            <a:pPr lvl="0">
              <a:spcBef>
                <a:spcPts val="0"/>
              </a:spcBef>
              <a:buClr>
                <a:srgbClr val="6C0000"/>
              </a:buClr>
              <a:buSzPct val="80000"/>
              <a:buFont typeface="Wingdings" pitchFamily="2" charset="2"/>
              <a:buChar char="Ø"/>
            </a:pPr>
            <a:endParaRPr lang="en-US" sz="2000" b="1" dirty="0" smtClean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83568" y="404664"/>
            <a:ext cx="7776864" cy="792088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Источники</a:t>
            </a:r>
            <a:endParaRPr lang="ru-RU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6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C0000"/>
      </a:hlink>
      <a:folHlink>
        <a:srgbClr val="974806"/>
      </a:folHlink>
    </a:clrScheme>
    <a:fontScheme name="Другая 1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920</TotalTime>
  <Words>165</Words>
  <Application>Microsoft Office PowerPoint</Application>
  <PresentationFormat>Экран (4:3)</PresentationFormat>
  <Paragraphs>43</Paragraphs>
  <Slides>8</Slides>
  <Notes>0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Arial</vt:lpstr>
      <vt:lpstr>Comic Sans MS</vt:lpstr>
      <vt:lpstr>Times New Roman</vt:lpstr>
      <vt:lpstr>Wingdings</vt:lpstr>
      <vt:lpstr>Тема Office</vt:lpstr>
      <vt:lpstr>Музыкальное занятие №2 Октябрь подготовительная к школе группа</vt:lpstr>
      <vt:lpstr> Слушание музыки П.И.Чайковский «Осенняя песнь»</vt:lpstr>
      <vt:lpstr>Пальчиковая игра  «Друзья»</vt:lpstr>
      <vt:lpstr>Пение «Дождик»  муз.М.Парцхалдзе  сл. Н.Соловьевой</vt:lpstr>
      <vt:lpstr>Музицирование «Полька Анна»</vt:lpstr>
      <vt:lpstr>«Полька» Ю.Чичков </vt:lpstr>
      <vt:lpstr>Презентация PowerPoint</vt:lpstr>
      <vt:lpstr>Источники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Елена</dc:creator>
  <cp:lastModifiedBy>Пользователь Windows</cp:lastModifiedBy>
  <cp:revision>34</cp:revision>
  <dcterms:created xsi:type="dcterms:W3CDTF">2014-08-08T16:01:14Z</dcterms:created>
  <dcterms:modified xsi:type="dcterms:W3CDTF">2020-10-21T13:49:00Z</dcterms:modified>
</cp:coreProperties>
</file>