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10"/>
  </p:notesMasterIdLst>
  <p:sldIdLst>
    <p:sldId id="268" r:id="rId2"/>
    <p:sldId id="305" r:id="rId3"/>
    <p:sldId id="308" r:id="rId4"/>
    <p:sldId id="303" r:id="rId5"/>
    <p:sldId id="271" r:id="rId6"/>
    <p:sldId id="307" r:id="rId7"/>
    <p:sldId id="306" r:id="rId8"/>
    <p:sldId id="30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37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80908-BA23-4C4A-B26C-FEBC3380060E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C9C47-10C3-4980-B84B-A81A337EC2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35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Коммуникативная полька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10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Задание – спеть песню.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540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Речевое </a:t>
            </a:r>
            <a:r>
              <a:rPr lang="ru-RU" dirty="0" err="1" smtClean="0"/>
              <a:t>музицирование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C9C47-10C3-4980-B84B-A81A337EC2E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267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0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581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257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01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31455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1589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663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3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480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43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81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04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6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10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65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32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4884-58A0-42A8-97D4-319A2C5DCA16}" type="datetimeFigureOut">
              <a:rPr lang="ru-RU" smtClean="0"/>
              <a:pPr/>
              <a:t>09.04.2021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200082F-62C1-4C96-8DB9-B7D4DCD724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4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3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3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Дистанционное </a:t>
            </a:r>
          </a:p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музыкальное занятие</a:t>
            </a:r>
          </a:p>
          <a:p>
            <a:pPr algn="ctr"/>
            <a:endParaRPr lang="ru-RU" sz="32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Подготовительная  группа</a:t>
            </a:r>
          </a:p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(Апрель, 1 занятие)</a:t>
            </a:r>
            <a:endParaRPr lang="ru-RU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4" y="5805264"/>
            <a:ext cx="28438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Муз. Руководитель: Башкирцева Н.О</a:t>
            </a:r>
            <a:r>
              <a:rPr lang="ru-RU" sz="3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B0F0"/>
              </a:solidFill>
            </a:endParaRPr>
          </a:p>
        </p:txBody>
      </p:sp>
      <p:pic>
        <p:nvPicPr>
          <p:cNvPr id="11" name="Picture 3" descr="Хорошо у нас в сад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2388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Музыкально-ритмические движения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«Шаг и прыжки» 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Музыка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Е.Теличеевой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МДИ - Песня –танец – марш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20888"/>
            <a:ext cx="4176464" cy="43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0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1532" y="28529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20837" y="8127757"/>
            <a:ext cx="4984804" cy="3706976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07504" y="116632"/>
            <a:ext cx="90364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Музицирование</a:t>
            </a:r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Картинки wild animal with props, Стоковые Фотографии и Роялти-Фри  Изображения wild animal with props | Depositphotos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93661"/>
            <a:ext cx="6249609" cy="440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4474" y="5373216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Назовите музыкальные инструменты на которых играют сказочные герои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2624782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37426" y="116632"/>
            <a:ext cx="82089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Восприятие музыки (слушание)</a:t>
            </a:r>
          </a:p>
          <a:p>
            <a:pPr algn="ctr"/>
            <a:endParaRPr lang="ru-RU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«Три подружки» музыка Д.Б.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Кабалевский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512" y="5805264"/>
            <a:ext cx="8868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Прослушать музыкальное произведение.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Познакомить детей с творчеством композитора Д.Б.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Кабалевского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Презентация на тему: &quot;Д. Б. Кабалевский «Три подружки» Мелодия Лад мажорный  минорный Ритм ровныйострый Регистр высокий средний низкий Динамика p – тихо  mp – не очень тихо.&quot;. Скачать бесплатно и без регистрации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" t="-405" r="1072"/>
          <a:stretch/>
        </p:blipFill>
        <p:spPr bwMode="auto">
          <a:xfrm>
            <a:off x="3374965" y="1772816"/>
            <a:ext cx="5471373" cy="429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No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3295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03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3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836712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B050"/>
                </a:solidFill>
                <a:latin typeface="PT Sans"/>
              </a:rPr>
              <a:t>«Идёт весна» муз. В. </a:t>
            </a:r>
            <a:r>
              <a:rPr lang="ru-RU" sz="2000" b="1" u="sng" dirty="0" err="1" smtClean="0">
                <a:solidFill>
                  <a:srgbClr val="00B050"/>
                </a:solidFill>
                <a:latin typeface="PT Sans"/>
              </a:rPr>
              <a:t>Герчик</a:t>
            </a:r>
            <a:r>
              <a:rPr lang="ru-RU" sz="2000" b="1" dirty="0" smtClean="0">
                <a:solidFill>
                  <a:srgbClr val="002060"/>
                </a:solidFill>
                <a:latin typeface="PT Sans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PT Sans"/>
              </a:rPr>
            </a:br>
            <a:endParaRPr lang="ru-RU" sz="2000" b="1" dirty="0" smtClean="0">
              <a:solidFill>
                <a:srgbClr val="002060"/>
              </a:solidFill>
              <a:latin typeface="PT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1. </a:t>
            </a:r>
            <a:endParaRPr lang="ru-RU" dirty="0" smtClean="0"/>
          </a:p>
          <a:p>
            <a:r>
              <a:rPr lang="ru-RU" dirty="0" smtClean="0"/>
              <a:t>Утихла вьюга злая, оттаял белый сад,</a:t>
            </a:r>
          </a:p>
          <a:p>
            <a:r>
              <a:rPr lang="ru-RU" dirty="0" smtClean="0"/>
              <a:t>    И снова птичьи стаи на родину летят!</a:t>
            </a:r>
          </a:p>
          <a:p>
            <a:endParaRPr lang="ru-RU" b="1" dirty="0" smtClean="0"/>
          </a:p>
          <a:p>
            <a:r>
              <a:rPr lang="ru-RU" b="1" dirty="0" smtClean="0"/>
              <a:t>Припев: </a:t>
            </a:r>
            <a:r>
              <a:rPr lang="ru-RU" dirty="0" smtClean="0"/>
              <a:t>Идет весна желанная, все ожило кругом,</a:t>
            </a:r>
          </a:p>
          <a:p>
            <a:r>
              <a:rPr lang="ru-RU" dirty="0" smtClean="0"/>
              <a:t>                Мы песенку веселую весне поем.</a:t>
            </a:r>
          </a:p>
          <a:p>
            <a:endParaRPr lang="ru-RU" dirty="0" smtClean="0"/>
          </a:p>
          <a:p>
            <a:r>
              <a:rPr lang="ru-RU" dirty="0" smtClean="0"/>
              <a:t>2. Порхает легкий ветер, бежит ручей;</a:t>
            </a:r>
          </a:p>
          <a:p>
            <a:r>
              <a:rPr lang="ru-RU" dirty="0" smtClean="0"/>
              <a:t>    Все ярче солнце светит и греет горячей.</a:t>
            </a:r>
          </a:p>
          <a:p>
            <a:r>
              <a:rPr lang="ru-RU" dirty="0" smtClean="0"/>
              <a:t> Припев:</a:t>
            </a:r>
            <a:endParaRPr lang="ru-RU" dirty="0"/>
          </a:p>
        </p:txBody>
      </p:sp>
      <p:pic>
        <p:nvPicPr>
          <p:cNvPr id="4" name="Picture 2" descr="https://www.fonstola.ru/download.php?file=201111/1440x900/fonstola.ru-5437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3456384" cy="2160240"/>
          </a:xfrm>
          <a:prstGeom prst="rect">
            <a:avLst/>
          </a:prstGeom>
          <a:noFill/>
        </p:spPr>
      </p:pic>
      <p:pic>
        <p:nvPicPr>
          <p:cNvPr id="2" name="Track No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19672" y="8367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32081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1. Детский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сад у нас хорош -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Лучше сада не найдешь,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И споём мы о том,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Как мы весело живём</a:t>
            </a: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Припев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: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Хорошо у нас в саду,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Не дождусь, когда пойду.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Мама, раньше разбуди,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Раньше в садик отведи</a:t>
            </a: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2. Чижик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песенки поёт,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Белка семечки грызёт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Тут у нас - все друзья,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Без друзей нам жить нельзя</a:t>
            </a:r>
          </a:p>
          <a:p>
            <a:endParaRPr lang="ru-RU" b="1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Припев.</a:t>
            </a:r>
          </a:p>
          <a:p>
            <a:endParaRPr lang="ru-RU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3. Мы 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играем целый день,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Целый день играть не лень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Кто зайдёт, будет рад, -</a:t>
            </a:r>
            <a:b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Вот какой наш детский сад</a:t>
            </a:r>
          </a:p>
          <a:p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Припев.</a:t>
            </a:r>
            <a:endParaRPr lang="ru-RU" b="1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Хорошо у нас в сад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135" y="2708920"/>
            <a:ext cx="3974851" cy="397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rack No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56176" y="11136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6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41464" y="114309"/>
            <a:ext cx="82089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Музыкальная игра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«Звероловы и звери» муз. Е.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Теличеевой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941168"/>
            <a:ext cx="81369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Правила игры: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Рассказать детям кто такие звероловы. Звероловам нужно окружить Зверя.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Договориться кто изображает зверя: Медведь, Зайцы, Лиса, Волк.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Выбрать Зверолова.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Track No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3208539"/>
            <a:ext cx="609600" cy="609600"/>
          </a:xfrm>
          <a:prstGeom prst="rect">
            <a:avLst/>
          </a:prstGeom>
        </p:spPr>
      </p:pic>
      <p:pic>
        <p:nvPicPr>
          <p:cNvPr id="4" name="Picture 2" descr="🐻Музыкальная игра «Звероловы и звери» 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21" y="2006915"/>
            <a:ext cx="4861933" cy="293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7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6448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7030A0"/>
                </a:solidFill>
              </a:rPr>
              <a:t/>
            </a:r>
            <a:br>
              <a:rPr lang="ru-RU" sz="3600" dirty="0" smtClean="0">
                <a:solidFill>
                  <a:srgbClr val="7030A0"/>
                </a:solidFill>
              </a:rPr>
            </a:br>
            <a:r>
              <a:rPr lang="ru-RU" sz="3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7030A0"/>
                </a:solidFill>
              </a:rPr>
              <a:t> </a:t>
            </a:r>
            <a:endParaRPr lang="ru-RU" sz="3600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09120"/>
            <a:ext cx="2250232" cy="219142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1412776"/>
            <a:ext cx="6624736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Вспомнить, какое упражнение выполняли в начале занятия? 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Как называется  музыкальное произведение, которое прослушали. Кто его написал? </a:t>
            </a:r>
          </a:p>
          <a:p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Что понравилось больше всего: </a:t>
            </a:r>
          </a:p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еть,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играть в музыкальную игру,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или слушать музыку? 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7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905</TotalTime>
  <Words>203</Words>
  <Application>Microsoft Office PowerPoint</Application>
  <PresentationFormat>Экран (4:3)</PresentationFormat>
  <Paragraphs>77</Paragraphs>
  <Slides>8</Slides>
  <Notes>7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PT Sans</vt:lpstr>
      <vt:lpstr>Times New Roman</vt:lpstr>
      <vt:lpstr>Trebuchet MS</vt:lpstr>
      <vt:lpstr>Wingdings 3</vt:lpstr>
      <vt:lpstr>Грань</vt:lpstr>
      <vt:lpstr>    </vt:lpstr>
      <vt:lpstr>    </vt:lpstr>
      <vt:lpstr>    </vt:lpstr>
      <vt:lpstr>Презентация PowerPoint</vt:lpstr>
      <vt:lpstr>Презентация PowerPoint</vt:lpstr>
      <vt:lpstr>Презентация PowerPoint</vt:lpstr>
      <vt:lpstr>Презентация PowerPoint</vt:lpstr>
      <vt:lpstr> Рефлексия 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Башкирцева</dc:creator>
  <cp:keywords>Оленёнок</cp:keywords>
  <cp:lastModifiedBy>Пользователь Windows</cp:lastModifiedBy>
  <cp:revision>116</cp:revision>
  <dcterms:created xsi:type="dcterms:W3CDTF">2014-05-28T16:37:28Z</dcterms:created>
  <dcterms:modified xsi:type="dcterms:W3CDTF">2021-04-09T08:23:30Z</dcterms:modified>
</cp:coreProperties>
</file>