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9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0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3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83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00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8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8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8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45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Картинки Листья Композиция цветок Ромашки 3872x259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89" y="0"/>
            <a:ext cx="10040724" cy="6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9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867042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5479" y="14452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Занятие №1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Апрель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Средняя группа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4000" b="1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Полечка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»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2" y="729399"/>
            <a:ext cx="4821702" cy="482170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428096" y="5061512"/>
            <a:ext cx="3575713" cy="1815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Составила презентацию: </a:t>
            </a:r>
            <a:r>
              <a:rPr lang="ru-RU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Ольга Николаевна,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Музыкальный руководитель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271903"/>
            <a:ext cx="7772400" cy="83944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Слушание </a:t>
            </a:r>
            <a:r>
              <a:rPr lang="ru-RU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музыки </a:t>
            </a:r>
            <a:br>
              <a:rPr lang="ru-RU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4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Полечка</a:t>
            </a: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 </a:t>
            </a:r>
            <a:r>
              <a:rPr lang="ru-RU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Д.Кабалевский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06901" y="1254650"/>
            <a:ext cx="8971671" cy="1655762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Обратить внимание детей на легкие, отрывистые звуки, игривый характер</a:t>
            </a:r>
            <a:endParaRPr lang="ru-RU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Полечка Кабалевског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932" y="2082531"/>
            <a:ext cx="8021468" cy="451207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701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5" y="-211015"/>
            <a:ext cx="5231137" cy="5155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259" y="252585"/>
            <a:ext cx="7886700" cy="844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8155" r="13773" b="50141"/>
          <a:stretch/>
        </p:blipFill>
        <p:spPr>
          <a:xfrm>
            <a:off x="351691" y="1097281"/>
            <a:ext cx="5050301" cy="399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7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77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Четко </a:t>
            </a:r>
            <a:r>
              <a:rPr lang="ru-RU" sz="3600" b="1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пропеваем</a:t>
            </a: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текст песенки</a:t>
            </a:r>
            <a:endParaRPr lang="ru-RU" sz="36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весенняя полька тиличеев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089" y="1445798"/>
            <a:ext cx="9015925" cy="507134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263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785" y="140044"/>
            <a:ext cx="7886700" cy="9291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Музицирование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«Полька-Анна»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7.оркестр Полька   Ан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217" y="1368536"/>
            <a:ext cx="6625883" cy="496895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6879100" y="1252024"/>
            <a:ext cx="3092256" cy="4473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Играть под музыку на бубенцах,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колокольчике, ксилофоне, треугольнике, маракасах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0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028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Пляска </a:t>
            </a:r>
            <a: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«Танцуй с нами»</a:t>
            </a:r>
            <a:endParaRPr lang="ru-R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Танцуй с нам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42" y="1406769"/>
            <a:ext cx="8980734" cy="505154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819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018" y="1968843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Успехов, ребята</a:t>
            </a:r>
            <a:r>
              <a:rPr lang="ru-RU" sz="6000" b="1" dirty="0" smtClean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 sz="6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52" y="7072874"/>
            <a:ext cx="7886700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343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69</Words>
  <Application>Microsoft Office PowerPoint</Application>
  <PresentationFormat>Экран (4:3)</PresentationFormat>
  <Paragraphs>16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Тема Office</vt:lpstr>
      <vt:lpstr>Муниципальное бюджетное дошкольное образовательное учреждение детский сад «Оленёнок», п.Тазовский </vt:lpstr>
      <vt:lpstr>Слушание музыки  «Полечка» Д.Кабалевский</vt:lpstr>
      <vt:lpstr>Пальчиковая гимнастика</vt:lpstr>
      <vt:lpstr>Пение Четко пропеваем текст песенки</vt:lpstr>
      <vt:lpstr>Музицирование  «Полька-Анна»</vt:lpstr>
      <vt:lpstr>Пляска «Танцуй с нами»</vt:lpstr>
      <vt:lpstr>Успехов, ребята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2021-04-30T03:59:03Z</dcterms:created>
  <dcterms:modified xsi:type="dcterms:W3CDTF">2021-04-30T05:20:14Z</dcterms:modified>
</cp:coreProperties>
</file>