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1" r:id="rId3"/>
    <p:sldId id="256" r:id="rId4"/>
    <p:sldId id="257" r:id="rId5"/>
    <p:sldId id="258" r:id="rId6"/>
    <p:sldId id="259" r:id="rId7"/>
    <p:sldId id="260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94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73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1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157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56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0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97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388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34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50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14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3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353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34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9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25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9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5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1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2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63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3075" y="3108326"/>
            <a:ext cx="1490400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0C02D-C1A3-4ABA-BCF8-BDF92CD3F83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7AE6D-7A6C-40BD-8CD7-8F2F38790955}" type="slidenum">
              <a:rPr lang="ru-RU" smtClean="0"/>
              <a:t>‹#›</a:t>
            </a:fld>
            <a:endParaRPr lang="ru-RU"/>
          </a:p>
        </p:txBody>
      </p:sp>
      <p:pic>
        <p:nvPicPr>
          <p:cNvPr id="1028" name="Picture 4" descr="Зеленый фон PSD (многослойный PSD-файл) - весна, цветы нарциссов и листьев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7989"/>
            <a:ext cx="9326880" cy="881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45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1" r:id="rId2"/>
    <p:sldLayoutId id="2147483662" r:id="rId3"/>
    <p:sldLayoutId id="2147483663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BACA5-5E60-4E5F-8802-3FAC697277C9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50AAB-B007-4ABA-8A0E-D7B38D9FA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19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50" y="323165"/>
            <a:ext cx="5953125" cy="5867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78976" y="1886638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Занятие </a:t>
            </a:r>
            <a:r>
              <a:rPr lang="ru-RU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№1</a:t>
            </a:r>
            <a: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48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Апрель</a:t>
            </a:r>
            <a: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Старшая группа</a:t>
            </a:r>
            <a: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«После дождя»</a:t>
            </a:r>
            <a:endParaRPr lang="ru-RU" sz="4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4684" y="4748450"/>
            <a:ext cx="2719316" cy="165576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Составила: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Емелова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Ольга Николаевна,</a:t>
            </a:r>
          </a:p>
          <a:p>
            <a:r>
              <a:rPr lang="ru-RU" b="1" dirty="0">
                <a:solidFill>
                  <a:srgbClr val="002060"/>
                </a:solidFill>
              </a:rPr>
              <a:t>Музыкальный руководитель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1570" y="0"/>
            <a:ext cx="8215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3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075" y="3108326"/>
            <a:ext cx="7362629" cy="15906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19367" y="165637"/>
            <a:ext cx="6416337" cy="128270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Слушание музыки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«Смелый </a:t>
            </a:r>
            <a:r>
              <a:rPr lang="ru-RU" sz="40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наездние</a:t>
            </a:r>
            <a:r>
              <a:rPr lang="ru-RU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» </a:t>
            </a:r>
            <a:r>
              <a:rPr lang="ru-RU" sz="40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Р.Шуман</a:t>
            </a:r>
            <a:endParaRPr lang="ru-RU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Смелый наездник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143" y="1128370"/>
            <a:ext cx="7400783" cy="5550587"/>
          </a:xfrm>
        </p:spPr>
      </p:pic>
    </p:spTree>
    <p:extLst>
      <p:ext uri="{BB962C8B-B14F-4D97-AF65-F5344CB8AC3E}">
        <p14:creationId xmlns:p14="http://schemas.microsoft.com/office/powerpoint/2010/main" val="185933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0545" y="165760"/>
            <a:ext cx="7772400" cy="706437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8557" r="12371" b="43284"/>
          <a:stretch/>
        </p:blipFill>
        <p:spPr>
          <a:xfrm>
            <a:off x="627797" y="1324568"/>
            <a:ext cx="4858603" cy="455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63">
            <a:off x="4639021" y="2307553"/>
            <a:ext cx="4891075" cy="45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5170" y="232220"/>
            <a:ext cx="7772400" cy="69236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Пение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«Песенка друзей»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Ы ЕДЕМ, ЕДЕМ, ЕДЕМ В ДАЛЕКИЕ КРАЯ _ ПЕСЕНКА ДРУЗ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70" y="924589"/>
            <a:ext cx="9144000" cy="51435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8445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1460" y="1042550"/>
            <a:ext cx="7772400" cy="81561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4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играть в ладоши ритмический рисунок</a:t>
            </a:r>
            <a:endParaRPr lang="ru-RU" sz="49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тмическое упражнение _Фруктовые фантазии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58169"/>
            <a:ext cx="9144000" cy="51435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1402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20182"/>
            <a:ext cx="7772400" cy="9174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Пляска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4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«Солнышко лучистое»</a:t>
            </a:r>
            <a:endParaRPr lang="ru-RU" sz="49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лнышко лучистое. Мульт-песенка, видео для детей. Наше всё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033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94"/>
            <a:ext cx="4945313" cy="348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6646" y="2064982"/>
            <a:ext cx="7772400" cy="23876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Успехов,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юное дарование!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3846" y="-456688"/>
            <a:ext cx="6858000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1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40</Words>
  <Application>Microsoft Office PowerPoint</Application>
  <PresentationFormat>Экран (4:3)</PresentationFormat>
  <Paragraphs>12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Тема Office</vt:lpstr>
      <vt:lpstr>Специальное оформление</vt:lpstr>
      <vt:lpstr>Занятие №1 Апрель Старшая группа «После дождя»</vt:lpstr>
      <vt:lpstr>Презентация PowerPoint</vt:lpstr>
      <vt:lpstr>Пальчиковая гимнастика</vt:lpstr>
      <vt:lpstr>Пение «Песенка друзей»</vt:lpstr>
      <vt:lpstr>Музицирование играть в ладоши ритмический рисунок</vt:lpstr>
      <vt:lpstr>Пляска  «Солнышко лучистое»</vt:lpstr>
      <vt:lpstr>Успехов,  юное дарование!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№1 Апрель Старшая группа «После дождя»</dc:title>
  <dc:creator>Пользователь Windows</dc:creator>
  <cp:lastModifiedBy>Пользователь Windows</cp:lastModifiedBy>
  <cp:revision>4</cp:revision>
  <dcterms:created xsi:type="dcterms:W3CDTF">2021-04-29T11:39:15Z</dcterms:created>
  <dcterms:modified xsi:type="dcterms:W3CDTF">2021-04-29T12:10:23Z</dcterms:modified>
</cp:coreProperties>
</file>