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27" r:id="rId2"/>
    <p:sldId id="369" r:id="rId3"/>
    <p:sldId id="375" r:id="rId4"/>
    <p:sldId id="368" r:id="rId5"/>
    <p:sldId id="373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B50E-8A72-42C4-B962-9CA3F64EA535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11ECD-F580-409D-A0D5-7EA4268C3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4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11ECD-F580-409D-A0D5-7EA4268C3FA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4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11ECD-F580-409D-A0D5-7EA4268C3FA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4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E6C0-9987-41D7-B0AE-878C9EBCB9E4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78F22-875D-423D-A9A1-4438E6C39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FBCC4-E101-49FE-89FC-2424658845FA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E321-E9F6-4F04-98E8-879B58234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4FBB7-EDFC-4F7F-8FD7-DC1DDCA095BF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F3C25-12E2-4AB0-86FE-45B6B0AAF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B714-6FAE-4B2D-BB4C-35A796CD316E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486D1-8CF0-4DFE-9A8C-3AE0C4E9E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E8E7A-4B20-4DA8-B72D-BA5EBF48D346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13F35-49DB-4D8A-AE0F-7F196452B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694D5-3567-430A-A61B-7724031681CD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9078-EB01-44A5-866B-03C0CE738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03952-6D7D-4E87-9F24-4826AF0FF0D6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B9A5A-1A04-4E60-B81C-131D465B5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4C23-A756-4904-B0B6-FA54A5D4713C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1608-0D64-421C-B530-8353A0B5F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6778-F811-41E9-BD2A-5E580E139A4B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F805A-6BCB-4809-B76C-34839A458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5B637-048F-4B7F-AFD5-D4F1A26E8304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D48D1-AFBF-4FF4-B924-CBD20FD1F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14AA-FFAC-4431-A1F0-0682E540FEFE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979FF-5461-4145-93EB-5F616B85D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919C1D5-334D-4804-A2A4-D4B43453718D}" type="datetimeFigureOut">
              <a:rPr lang="ru-RU"/>
              <a:pPr>
                <a:defRPr/>
              </a:pPr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FD46EE0-3A17-451A-9474-2FC922C7F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3"/>
          <p:cNvSpPr>
            <a:spLocks noChangeArrowheads="1" noChangeShapeType="1" noTextEdit="1"/>
          </p:cNvSpPr>
          <p:nvPr/>
        </p:nvSpPr>
        <p:spPr bwMode="auto">
          <a:xfrm>
            <a:off x="2500313" y="1582738"/>
            <a:ext cx="3429000" cy="2970212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34212"/>
              </a:avLst>
            </a:prstTxWarp>
          </a:bodyPr>
          <a:lstStyle/>
          <a:p>
            <a:pPr algn="ctr"/>
            <a:endParaRPr lang="ru-RU" sz="2000" kern="10" spc="40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CC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079" name="Прямоугольник 9"/>
          <p:cNvSpPr>
            <a:spLocks noChangeArrowheads="1"/>
          </p:cNvSpPr>
          <p:nvPr/>
        </p:nvSpPr>
        <p:spPr bwMode="auto">
          <a:xfrm>
            <a:off x="275456" y="-59865"/>
            <a:ext cx="9348675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детский сад «Оленёнок»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Дистанционное музыкальное занятие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(месяц: Декабрь 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- Башкирцева Н.О.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сихолог назвала самые-самые «новогодние» дни - МК Улан-Уд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53839"/>
            <a:ext cx="3456384" cy="25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3048"/>
            <a:ext cx="8435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Музыкальное произведение:  «Поскачем» Т. Ломовой</a:t>
            </a:r>
            <a:endParaRPr lang="ru-RU" b="1" i="1" dirty="0"/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-37548" y="2863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Музыкально-ритмическое движение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8760" y="959795"/>
            <a:ext cx="8003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Упражнение: «Поскоки с ноги на ногу»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Выполнять поскоки с ноги на ногу двигаясь по кругу. Руки держать на поясе.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1 Дорожка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3385850"/>
            <a:ext cx="609600" cy="609600"/>
          </a:xfrm>
          <a:prstGeom prst="rect">
            <a:avLst/>
          </a:prstGeom>
        </p:spPr>
      </p:pic>
      <p:pic>
        <p:nvPicPr>
          <p:cNvPr id="2052" name="Picture 4" descr="Новогодние картинки, рисунки и открыт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30788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1011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132349"/>
            <a:ext cx="8435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Музыкальное произведение:  </a:t>
            </a:r>
            <a:r>
              <a:rPr lang="ru-RU" b="1" i="1" u="sng" dirty="0" smtClean="0"/>
              <a:t>«Клоуны» музыка </a:t>
            </a:r>
            <a:r>
              <a:rPr lang="ru-RU" b="1" i="1" u="sng" dirty="0" err="1" smtClean="0"/>
              <a:t>Дм</a:t>
            </a:r>
            <a:r>
              <a:rPr lang="ru-RU" b="1" i="1" u="sng" dirty="0" smtClean="0"/>
              <a:t>. </a:t>
            </a:r>
            <a:r>
              <a:rPr lang="ru-RU" b="1" i="1" u="sng" dirty="0" err="1" smtClean="0"/>
              <a:t>Кабалевскимй</a:t>
            </a:r>
            <a:endParaRPr lang="ru-RU" b="1" i="1" u="sng" dirty="0" smtClean="0"/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Обратить внимание на </a:t>
            </a:r>
            <a:r>
              <a:rPr lang="ru-RU" b="1" i="1" dirty="0" smtClean="0"/>
              <a:t>быстрый </a:t>
            </a:r>
            <a:r>
              <a:rPr lang="ru-RU" b="1" i="1" dirty="0" smtClean="0"/>
              <a:t>темп музыки, лёгкий подвижный характер. Пофантазировать и рассказать, что могут делать клоуны.</a:t>
            </a:r>
          </a:p>
          <a:p>
            <a:pPr algn="ctr"/>
            <a:endParaRPr lang="ru-RU" b="1" i="1" dirty="0"/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-37548" y="2863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Слушание  музыки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51 Дорожка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991577"/>
            <a:ext cx="609600" cy="609600"/>
          </a:xfrm>
          <a:prstGeom prst="rect">
            <a:avLst/>
          </a:prstGeom>
        </p:spPr>
      </p:pic>
      <p:pic>
        <p:nvPicPr>
          <p:cNvPr id="3074" name="Picture 2" descr="Цирк клоун жонглирование шарами на белом | Бесплатно вектор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52" y="989724"/>
            <a:ext cx="1800200" cy="3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частливый клоун жонглирует шарами на белом | Бесплатно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76149"/>
            <a:ext cx="2415073" cy="36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5628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2359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6632"/>
            <a:ext cx="49685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«Новогодний хоровод»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Хорошо, что есть на свете Новый год.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Возле елки каждый пляшет и поет.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Песней звонкой праздник мы скорей начнем,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руки возьмемся, пляску заведем!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Припев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Раз, два, три, четыре,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Всем сегодня улыбнись!	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два, три, четыре,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Пой, пляши и веселись!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елке подойдем поближе я и ты.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сияют золотые огоньки!		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кружиться не устанет хоровод-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Вот что значит Новый год!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Припев: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Все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мечты под Новый год сбываются.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вокруг сегодня улыбаются.		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Хорошо с друзьями Новый год встречать,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Хорошо у елки петь и танцевать.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Припев: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serii_-_novogodnii_horovod_t.hijinskaya_minus_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4384" y="2054402"/>
            <a:ext cx="609600" cy="609600"/>
          </a:xfrm>
          <a:prstGeom prst="rect">
            <a:avLst/>
          </a:prstGeom>
        </p:spPr>
      </p:pic>
      <p:sp>
        <p:nvSpPr>
          <p:cNvPr id="2" name="AutoShape 2" descr="Новогодний коллаж-открытка - Новый год 2021 открытки и картинки -  Анимационные блестящие картинки 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ᐈ Новый год ангел рисунки, фотографии картинка пожарный и ангел | скачать  на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43" y="4097635"/>
            <a:ext cx="2593194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721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27584" y="210885"/>
            <a:ext cx="79025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Танец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000" b="1" i="1" u="sng" dirty="0" smtClean="0"/>
              <a:t>«Вальс снежных хлопьев»</a:t>
            </a:r>
            <a:endParaRPr lang="ru-RU" b="1" i="1" u="sng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43156" y="5802151"/>
            <a:ext cx="8671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Рекомендации для </a:t>
            </a:r>
            <a:r>
              <a:rPr lang="ru-RU" b="1" i="1" dirty="0" smtClean="0"/>
              <a:t>родителей: </a:t>
            </a:r>
            <a:r>
              <a:rPr lang="ru-RU" i="1" dirty="0" smtClean="0"/>
              <a:t>Под музыку придумать плавные, вальсовые движения.</a:t>
            </a:r>
            <a:endParaRPr lang="ru-RU" i="1" dirty="0"/>
          </a:p>
        </p:txBody>
      </p:sp>
      <p:pic>
        <p:nvPicPr>
          <p:cNvPr id="2050" name="Picture 2" descr="Расписание новогодних елок в Саратов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80928"/>
            <a:ext cx="3657126" cy="274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 Вальс  Снежинок 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4059" y="1526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7343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1128</TotalTime>
  <Words>147</Words>
  <Application>Microsoft Office PowerPoint</Application>
  <PresentationFormat>Экран (4:3)</PresentationFormat>
  <Paragraphs>53</Paragraphs>
  <Slides>5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 Unicode MS</vt:lpstr>
      <vt:lpstr>Arial</vt:lpstr>
      <vt:lpstr>Calibri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Составили воспитатели: Бахуринская С.Г., Волобуева Т.А</dc:title>
  <dc:creator>Башкирцева Наталья Олеговна</dc:creator>
  <cp:keywords>Оленёнок</cp:keywords>
  <cp:lastModifiedBy>Пользователь Windows</cp:lastModifiedBy>
  <cp:revision>110</cp:revision>
  <dcterms:created xsi:type="dcterms:W3CDTF">2014-02-09T19:12:44Z</dcterms:created>
  <dcterms:modified xsi:type="dcterms:W3CDTF">2020-12-08T06:43:02Z</dcterms:modified>
</cp:coreProperties>
</file>