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4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2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918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41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65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9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7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3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4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0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5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9"/>
            <a:ext cx="9144000" cy="6883403"/>
          </a:xfrm>
          <a:prstGeom prst="rect">
            <a:avLst/>
          </a:prstGeom>
        </p:spPr>
      </p:pic>
      <p:sp>
        <p:nvSpPr>
          <p:cNvPr id="19" name="Прямоугольник 18"/>
          <p:cNvSpPr/>
          <p:nvPr userDrawn="1"/>
        </p:nvSpPr>
        <p:spPr>
          <a:xfrm>
            <a:off x="1699195" y="244475"/>
            <a:ext cx="6595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1185363" y="1362365"/>
            <a:ext cx="7421977" cy="2963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6800580" y="4188031"/>
            <a:ext cx="2452074" cy="1511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3230978" y="5516803"/>
            <a:ext cx="2516346" cy="985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14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482438" y="2625324"/>
            <a:ext cx="6402255" cy="3662589"/>
            <a:chOff x="1115616" y="2146448"/>
            <a:chExt cx="8648729" cy="554269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87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5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479851" y="5453464"/>
              <a:ext cx="4284494" cy="2235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Составила презентацию: </a:t>
              </a:r>
            </a:p>
            <a:p>
              <a:pPr algn="ctr">
                <a:defRPr/>
              </a:pPr>
              <a:r>
                <a:rPr lang="ru-RU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Емелова</a:t>
              </a: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Ольга Николаевна</a:t>
              </a:r>
            </a:p>
            <a:p>
              <a:pPr algn="ctr">
                <a:defRPr/>
              </a:pP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Музыкальный руководитель</a:t>
              </a:r>
              <a:endParaRPr lang="ru-RU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026615" y="527686"/>
            <a:ext cx="7670042" cy="8640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2635" y="1610120"/>
            <a:ext cx="576495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5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Занятие №1</a:t>
            </a:r>
          </a:p>
          <a:p>
            <a:pPr lvl="0" algn="ctr">
              <a:defRPr/>
            </a:pP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Март</a:t>
            </a:r>
          </a:p>
          <a:p>
            <a:pPr lvl="0" algn="ctr">
              <a:defRPr/>
            </a:pP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Средняя группа</a:t>
            </a:r>
          </a:p>
          <a:p>
            <a:pPr lvl="0" algn="ctr">
              <a:defRPr/>
            </a:pPr>
            <a:r>
              <a:rPr lang="ru-RU" sz="5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«Воробей»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02987" y="5695658"/>
            <a:ext cx="1870493" cy="4663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2021г</a:t>
            </a:r>
            <a:r>
              <a:rPr lang="ru-RU" sz="135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80" y="2006924"/>
            <a:ext cx="3008876" cy="280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26" y="218338"/>
            <a:ext cx="6813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Слушание музыки</a:t>
            </a:r>
          </a:p>
          <a:p>
            <a:pPr lvl="0" algn="ctr">
              <a:defRPr/>
            </a:pPr>
            <a:r>
              <a:rPr lang="ru-RU" sz="2700" b="1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«Вальс» </a:t>
            </a:r>
            <a:r>
              <a:rPr lang="ru-RU" sz="2700" b="1" kern="0" dirty="0" err="1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муз.А.Грибоедова</a:t>
            </a:r>
            <a:endParaRPr lang="ru-RU" sz="2700" b="1" kern="0" dirty="0">
              <a:solidFill>
                <a:srgbClr val="0070C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2700" b="1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  </a:t>
            </a:r>
            <a:r>
              <a:rPr lang="ru-RU" sz="2700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Побеседовать о музыке, о характере, о танце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15" y="2025557"/>
            <a:ext cx="4153877" cy="3667230"/>
          </a:xfrm>
          <a:prstGeom prst="rect">
            <a:avLst/>
          </a:prstGeom>
        </p:spPr>
      </p:pic>
      <p:pic>
        <p:nvPicPr>
          <p:cNvPr id="7" name="вальс Грибоед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2117" y="790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711" y="396638"/>
            <a:ext cx="6447501" cy="9906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Пальчиковая гимнастика</a:t>
            </a:r>
            <a:r>
              <a:rPr lang="ru-RU" sz="1350" b="1" kern="0" dirty="0">
                <a:solidFill>
                  <a:sysClr val="windowText" lastClr="000000"/>
                </a:solidFill>
              </a:rPr>
              <a:t/>
            </a:r>
            <a:br>
              <a:rPr lang="ru-RU" sz="1350" b="1" kern="0" dirty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7" y="977262"/>
            <a:ext cx="7840983" cy="588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73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03620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«Воробей»</a:t>
            </a:r>
            <a:r>
              <a:rPr lang="en-US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b="1" cap="al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муз.В.Герчик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7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легко, без напряжения, весело</a:t>
            </a:r>
            <a:endParaRPr lang="ru-RU" sz="2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91" y="2340154"/>
            <a:ext cx="3008876" cy="28064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97000" y="1766627"/>
            <a:ext cx="4849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1.Воробей</a:t>
            </a:r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воробей,</a:t>
            </a:r>
            <a:b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Не боишься ты людей;</a:t>
            </a:r>
            <a:b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Если мы гулять пойдем,</a:t>
            </a:r>
            <a:b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Мы везде тебя найдем.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2.Не 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летишь ты на юг</a:t>
            </a:r>
            <a:b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От холодных зимних вьюг</a:t>
            </a:r>
            <a:b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 купаешься весной</a:t>
            </a:r>
            <a:b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 первой луже дождевой.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3.К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нам в окошко с утра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Долетает со двора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Твой веселый, звонкий крик: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 добрым утром, чик-чирик!</a:t>
            </a:r>
          </a:p>
        </p:txBody>
      </p:sp>
      <p:pic>
        <p:nvPicPr>
          <p:cNvPr id="5" name="06. воробей песня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45" y="289496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6296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96" y="241111"/>
            <a:ext cx="8957482" cy="1320800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800" b="1" kern="0" dirty="0">
                <a:solidFill>
                  <a:srgbClr val="00B050"/>
                </a:solidFill>
                <a:latin typeface="Comic Sans MS" panose="030F0702030302020204" pitchFamily="66" charset="0"/>
                <a:cs typeface="Arial" pitchFamily="34" charset="0"/>
              </a:rPr>
              <a:t>Музицирование</a:t>
            </a:r>
            <a:r>
              <a:rPr lang="ru-RU" sz="48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ru-RU" sz="48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</a:br>
            <a: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Ритмично играть под </a:t>
            </a:r>
            <a:r>
              <a:rPr lang="ru-RU" kern="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музыку на бубне, маракасах, барабане</a:t>
            </a:r>
            <a: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На полянк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187" y="1965278"/>
            <a:ext cx="8493592" cy="4776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0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61" y="322997"/>
            <a:ext cx="906666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Пляска «</a:t>
            </a:r>
            <a:r>
              <a:rPr lang="ru-RU" dirty="0" err="1">
                <a:solidFill>
                  <a:srgbClr val="C00000"/>
                </a:solidFill>
              </a:rPr>
              <a:t>Обнимашки</a:t>
            </a:r>
            <a:r>
              <a:rPr lang="ru-RU" dirty="0">
                <a:solidFill>
                  <a:srgbClr val="C00000"/>
                </a:solidFill>
              </a:rPr>
              <a:t>» </a:t>
            </a:r>
            <a:r>
              <a:rPr lang="ru-RU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муз.М.Басова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Выполнять движения и действия по 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тексту</a:t>
            </a:r>
            <a:b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 хорошим настроением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ворон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896" y="6011199"/>
            <a:ext cx="609600" cy="609600"/>
          </a:xfrm>
        </p:spPr>
      </p:pic>
      <p:sp>
        <p:nvSpPr>
          <p:cNvPr id="5" name="Прямоугольник 4"/>
          <p:cNvSpPr/>
          <p:nvPr/>
        </p:nvSpPr>
        <p:spPr>
          <a:xfrm>
            <a:off x="4951938" y="1964353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1.Руки выше подними,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Крепче друга обними,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Дружно за руки берись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танце закружись</a:t>
            </a:r>
          </a:p>
          <a:p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Припев: Ля-ля-ля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с тобой друзья/ 2 раза</a:t>
            </a:r>
          </a:p>
          <a:p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2. Как по кругу мы пойдем,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Песню дружно заведем,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ребята хороши,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Пляшем от души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5636" y="1450898"/>
            <a:ext cx="4753201" cy="4753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783" y="3430403"/>
            <a:ext cx="2499155" cy="25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258" y="1505498"/>
            <a:ext cx="7974843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До новых встреч,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юный артист :)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114</Words>
  <Application>Microsoft Office PowerPoint</Application>
  <PresentationFormat>Экран (4:3)</PresentationFormat>
  <Paragraphs>33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Comic Sans MS</vt:lpstr>
      <vt:lpstr>Monotype Corsiva</vt:lpstr>
      <vt:lpstr>Trebuchet MS</vt:lpstr>
      <vt:lpstr>Wingdings 3</vt:lpstr>
      <vt:lpstr>Грань</vt:lpstr>
      <vt:lpstr>Презентация PowerPoint</vt:lpstr>
      <vt:lpstr>Презентация PowerPoint</vt:lpstr>
      <vt:lpstr>Пальчиковая гимнастика </vt:lpstr>
      <vt:lpstr>Пение «Воробей» муз.В.Герчик петь легко, без напряжения, весело</vt:lpstr>
      <vt:lpstr>Музицирование Ритмично играть под музыку на бубне, маракасах, барабане </vt:lpstr>
      <vt:lpstr>Пляска «Обнимашки» муз.М.Басова Выполнять движения и действия по тексту  с хорошим настроением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</cp:revision>
  <dcterms:created xsi:type="dcterms:W3CDTF">2021-03-26T03:58:16Z</dcterms:created>
  <dcterms:modified xsi:type="dcterms:W3CDTF">2021-03-26T07:51:14Z</dcterms:modified>
</cp:coreProperties>
</file>