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86E0-7FB0-43B7-AB88-83CBFF5910DB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94451"/>
            <a:ext cx="3086100" cy="327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E0E1-569F-43BF-B158-312F83BCB0F1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662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86E0-7FB0-43B7-AB88-83CBFF5910DB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E0E1-569F-43BF-B158-312F83BCB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291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86E0-7FB0-43B7-AB88-83CBFF5910DB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E0E1-569F-43BF-B158-312F83BCB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485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86E0-7FB0-43B7-AB88-83CBFF5910DB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E0E1-569F-43BF-B158-312F83BCB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931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86E0-7FB0-43B7-AB88-83CBFF5910DB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E0E1-569F-43BF-B158-312F83BCB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207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86E0-7FB0-43B7-AB88-83CBFF5910DB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E0E1-569F-43BF-B158-312F83BCB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571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86E0-7FB0-43B7-AB88-83CBFF5910DB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E0E1-569F-43BF-B158-312F83BCB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649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86E0-7FB0-43B7-AB88-83CBFF5910DB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E0E1-569F-43BF-B158-312F83BCB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914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86E0-7FB0-43B7-AB88-83CBFF5910DB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E0E1-569F-43BF-B158-312F83BCB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007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86E0-7FB0-43B7-AB88-83CBFF5910DB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E0E1-569F-43BF-B158-312F83BCB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41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86E0-7FB0-43B7-AB88-83CBFF5910DB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E0E1-569F-43BF-B158-312F83BCB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934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86E0-7FB0-43B7-AB88-83CBFF5910DB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E0E1-569F-43BF-B158-312F83BCB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24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D86E0-7FB0-43B7-AB88-83CBFF5910DB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8E0E1-569F-43BF-B158-312F83BCB0F1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84" y="0"/>
            <a:ext cx="91751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73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6"/>
            <a:ext cx="928047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Муниципальное бюджетное дошкольное образовательное учреждение детский сад «Оленёнок», </a:t>
            </a:r>
            <a:r>
              <a:rPr lang="ru-RU" sz="27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п.Тазовский</a:t>
            </a:r>
            <a:r>
              <a:rPr lang="ru-RU" sz="27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,</a:t>
            </a:r>
            <a:r>
              <a:rPr lang="ru-RU" b="1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ru-RU" b="1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40238" y="6325316"/>
            <a:ext cx="957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2021г.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627123" y="1363142"/>
            <a:ext cx="5561534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Занятие №1</a:t>
            </a:r>
          </a:p>
          <a:p>
            <a:pPr algn="ctr"/>
            <a:r>
              <a:rPr lang="ru-RU" sz="44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Март</a:t>
            </a:r>
          </a:p>
          <a:p>
            <a:pPr algn="ctr"/>
            <a:r>
              <a:rPr lang="ru-RU" sz="44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Старшая группа</a:t>
            </a:r>
          </a:p>
          <a:p>
            <a:pPr algn="ctr"/>
            <a:r>
              <a:rPr lang="ru-RU" sz="5400" b="1" smtClean="0">
                <a:solidFill>
                  <a:srgbClr val="FF0000"/>
                </a:solidFill>
                <a:latin typeface="Comic Sans MS" panose="030F0702030302020204" pitchFamily="66" charset="0"/>
              </a:rPr>
              <a:t>«Динь-динь»</a:t>
            </a:r>
            <a:endParaRPr lang="ru-RU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264322" y="5148794"/>
            <a:ext cx="2674962" cy="13611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Составила: </a:t>
            </a:r>
            <a:r>
              <a:rPr lang="ru-RU" sz="2000" b="1" dirty="0" err="1" smtClean="0">
                <a:solidFill>
                  <a:srgbClr val="0070C0"/>
                </a:solidFill>
              </a:rPr>
              <a:t>Емелова</a:t>
            </a:r>
            <a:r>
              <a:rPr lang="ru-RU" sz="2000" b="1" dirty="0" smtClean="0">
                <a:solidFill>
                  <a:srgbClr val="0070C0"/>
                </a:solidFill>
              </a:rPr>
              <a:t> Ольга Николаевна,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Музыкальный руководитель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070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24" y="1947674"/>
            <a:ext cx="5278841" cy="527884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5925" y="617396"/>
            <a:ext cx="7772400" cy="157989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Слушание музыки</a:t>
            </a:r>
            <a:b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«Баба-Яга»</a:t>
            </a:r>
            <a:r>
              <a:rPr lang="ru-RU" sz="4000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ru-RU" sz="40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муз.П.Чайковского</a:t>
            </a:r>
            <a:endParaRPr lang="ru-RU" sz="40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45205" y="2269201"/>
            <a:ext cx="3671249" cy="2466571"/>
          </a:xfrm>
        </p:spPr>
        <p:txBody>
          <a:bodyPr/>
          <a:lstStyle/>
          <a:p>
            <a:r>
              <a:rPr lang="ru-RU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b="1" dirty="0">
                <a:solidFill>
                  <a:srgbClr val="0070C0"/>
                </a:solidFill>
                <a:latin typeface="Comic Sans MS" panose="030F0702030302020204" pitchFamily="66" charset="0"/>
              </a:rPr>
              <a:t>Проиграть пьесу «звучащими жестами»</a:t>
            </a:r>
          </a:p>
          <a:p>
            <a:endParaRPr lang="ru-RU" dirty="0"/>
          </a:p>
        </p:txBody>
      </p:sp>
      <p:pic>
        <p:nvPicPr>
          <p:cNvPr id="6" name="Баба Яга Чайковский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51444" y="53055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6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Пальчиковая гимнастика</a:t>
            </a:r>
            <a:endParaRPr lang="ru-RU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46" b="452"/>
          <a:stretch/>
        </p:blipFill>
        <p:spPr>
          <a:xfrm>
            <a:off x="1014120" y="365126"/>
            <a:ext cx="7365606" cy="6146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221" y="2606722"/>
            <a:ext cx="2379779" cy="221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916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Пение «Динь-Динь»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динь-динь нем.нар.песн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05675" y="1418101"/>
            <a:ext cx="609600" cy="609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07576" y="1418101"/>
            <a:ext cx="386914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endParaRPr lang="ru-RU" sz="2400" b="1" i="0" dirty="0" smtClean="0">
              <a:solidFill>
                <a:schemeClr val="accent6">
                  <a:lumMod val="50000"/>
                </a:schemeClr>
              </a:solidFill>
              <a:effectLst/>
              <a:latin typeface="Comic Sans MS" panose="030F0702030302020204" pitchFamily="66" charset="0"/>
            </a:endParaRPr>
          </a:p>
          <a:p>
            <a:pPr algn="just" fontAlgn="base"/>
            <a:r>
              <a:rPr lang="ru-RU" sz="2400" b="1" i="0" dirty="0" smtClean="0">
                <a:solidFill>
                  <a:schemeClr val="accent6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1. «Динь-динь» поём</a:t>
            </a:r>
            <a:br>
              <a:rPr lang="ru-RU" sz="2400" b="1" i="0" dirty="0" smtClean="0">
                <a:solidFill>
                  <a:schemeClr val="accent6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</a:br>
            <a:r>
              <a:rPr lang="ru-RU" sz="2400" b="1" i="0" dirty="0" smtClean="0">
                <a:solidFill>
                  <a:schemeClr val="accent6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«Бум-бум» поём,</a:t>
            </a:r>
            <a:br>
              <a:rPr lang="ru-RU" sz="2400" b="1" i="0" dirty="0" smtClean="0">
                <a:solidFill>
                  <a:schemeClr val="accent6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</a:br>
            <a:r>
              <a:rPr lang="ru-RU" sz="2400" b="1" i="0" dirty="0" smtClean="0">
                <a:solidFill>
                  <a:schemeClr val="accent6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Под музыку</a:t>
            </a:r>
            <a:br>
              <a:rPr lang="ru-RU" sz="2400" b="1" i="0" dirty="0" smtClean="0">
                <a:solidFill>
                  <a:schemeClr val="accent6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</a:br>
            <a:r>
              <a:rPr lang="ru-RU" sz="2400" b="1" i="0" dirty="0" smtClean="0">
                <a:solidFill>
                  <a:schemeClr val="accent6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С тобой идём!</a:t>
            </a:r>
          </a:p>
          <a:p>
            <a:pPr algn="just" fontAlgn="base"/>
            <a:r>
              <a:rPr lang="ru-RU" sz="2400" b="1" i="0" dirty="0" smtClean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2. «Динь-динь» поём</a:t>
            </a:r>
            <a:br>
              <a:rPr lang="ru-RU" sz="2400" b="1" i="0" dirty="0" smtClean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</a:br>
            <a:r>
              <a:rPr lang="ru-RU" sz="2400" b="1" i="0" dirty="0" smtClean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«Бум-бум» поём</a:t>
            </a:r>
            <a:br>
              <a:rPr lang="ru-RU" sz="2400" b="1" i="0" dirty="0" smtClean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</a:br>
            <a:r>
              <a:rPr lang="ru-RU" sz="2400" b="1" i="0" dirty="0" smtClean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И всех друзей зовём!</a:t>
            </a:r>
          </a:p>
          <a:p>
            <a:pPr algn="just" fontAlgn="base"/>
            <a:r>
              <a:rPr lang="ru-RU" sz="2400" b="1" i="0" dirty="0" smtClean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3. Мы весело шагаем</a:t>
            </a:r>
            <a:br>
              <a:rPr lang="ru-RU" sz="2400" b="1" i="0" dirty="0" smtClean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</a:br>
            <a:r>
              <a:rPr lang="ru-RU" sz="2400" b="1" i="0" dirty="0" smtClean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И песню повторяем:</a:t>
            </a:r>
          </a:p>
          <a:p>
            <a:pPr algn="just" fontAlgn="base"/>
            <a:r>
              <a:rPr lang="ru-RU" sz="2400" b="1" i="0" dirty="0" smtClean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«Динь-динь» поём,</a:t>
            </a:r>
            <a:br>
              <a:rPr lang="ru-RU" sz="2400" b="1" i="0" dirty="0" smtClean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</a:br>
            <a:r>
              <a:rPr lang="ru-RU" sz="2400" b="1" i="0" dirty="0" smtClean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«Бум-бум» поём</a:t>
            </a:r>
            <a:br>
              <a:rPr lang="ru-RU" sz="2400" b="1" i="0" dirty="0" smtClean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</a:br>
            <a:r>
              <a:rPr lang="ru-RU" sz="2400" b="1" i="0" dirty="0" smtClean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И с песенкой идём!</a:t>
            </a:r>
            <a:endParaRPr lang="ru-RU" sz="2400" b="1" i="0" dirty="0">
              <a:solidFill>
                <a:srgbClr val="7030A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407" y="3111690"/>
            <a:ext cx="4083595" cy="3062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982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Музицирование</a:t>
            </a:r>
            <a:endParaRPr lang="ru-RU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поль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544" y="1037231"/>
            <a:ext cx="7761027" cy="5820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9519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7300" y="2207574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Игра-пляска</a:t>
            </a:r>
            <a:br>
              <a:rPr lang="ru-RU" sz="5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5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«Пугало»</a:t>
            </a:r>
            <a:br>
              <a:rPr lang="ru-RU" sz="5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5400" b="1" dirty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sz="5400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5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выполнять движение согласно словам</a:t>
            </a:r>
            <a:endParaRPr lang="ru-RU" sz="5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Игра - Пугало (www.hotplayer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21790" y="19027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74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014" y="1811789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Веселого музыкального настроения</a:t>
            </a:r>
            <a:r>
              <a:rPr lang="ru-RU" smtClean="0">
                <a:solidFill>
                  <a:srgbClr val="0070C0"/>
                </a:solidFill>
                <a:latin typeface="Comic Sans MS" panose="030F0702030302020204" pitchFamily="66" charset="0"/>
              </a:rPr>
              <a:t>, </a:t>
            </a:r>
            <a:br>
              <a:rPr lang="ru-RU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mtClean="0">
                <a:solidFill>
                  <a:srgbClr val="0070C0"/>
                </a:solidFill>
                <a:latin typeface="Comic Sans MS" panose="030F0702030302020204" pitchFamily="66" charset="0"/>
              </a:rPr>
              <a:t>юные </a:t>
            </a:r>
            <a: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артисты</a:t>
            </a:r>
            <a: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</a:t>
            </a:r>
            <a:endParaRPr lang="ru-RU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7399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</TotalTime>
  <Words>51</Words>
  <Application>Microsoft Office PowerPoint</Application>
  <PresentationFormat>Экран (4:3)</PresentationFormat>
  <Paragraphs>20</Paragraphs>
  <Slides>7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Comic Sans MS</vt:lpstr>
      <vt:lpstr>Wingdings</vt:lpstr>
      <vt:lpstr>Тема Office</vt:lpstr>
      <vt:lpstr>Муниципальное бюджетное дошкольное образовательное учреждение детский сад «Оленёнок», п.Тазовский, </vt:lpstr>
      <vt:lpstr>Слушание музыки «Баба-Яга» муз.П.Чайковского</vt:lpstr>
      <vt:lpstr>Пальчиковая гимнастика</vt:lpstr>
      <vt:lpstr>Пение «Динь-Динь» </vt:lpstr>
      <vt:lpstr>Музицирование</vt:lpstr>
      <vt:lpstr>Игра-пляска «Пугало»  выполнять движение согласно словам</vt:lpstr>
      <vt:lpstr>Веселого музыкального настроения,  юные артисты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7</cp:revision>
  <dcterms:created xsi:type="dcterms:W3CDTF">2021-03-26T09:41:53Z</dcterms:created>
  <dcterms:modified xsi:type="dcterms:W3CDTF">2021-03-26T10:58:30Z</dcterms:modified>
</cp:coreProperties>
</file>