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3" r:id="rId3"/>
    <p:sldId id="266" r:id="rId4"/>
    <p:sldId id="267" r:id="rId5"/>
    <p:sldId id="264" r:id="rId6"/>
    <p:sldId id="268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pic>
        <p:nvPicPr>
          <p:cNvPr id="13" name="Picture 4" descr="C:\Users\тополек\Desktop\презентация 23.02.2016\0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3645" y="5921896"/>
            <a:ext cx="1538802" cy="93610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72290" y="332656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МБДОУ детский сад «Оленёнок»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2290" y="1550868"/>
            <a:ext cx="64087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Дистанционное музыкальное занятие</a:t>
            </a:r>
          </a:p>
          <a:p>
            <a:pPr algn="ctr"/>
            <a:endParaRPr lang="ru-RU" sz="40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Старшая </a:t>
            </a:r>
            <a:r>
              <a:rPr lang="ru-RU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группа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(февраль, 1 неделя)</a:t>
            </a:r>
            <a:endParaRPr lang="ru-RU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139952" y="5312430"/>
            <a:ext cx="48004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Музыкальный руководитель: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Башкирцева Н.О.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15"/>
            <a:ext cx="9147275" cy="6858000"/>
          </a:xfrm>
          <a:prstGeom prst="rect">
            <a:avLst/>
          </a:prstGeom>
          <a:noFill/>
        </p:spPr>
      </p:pic>
      <p:pic>
        <p:nvPicPr>
          <p:cNvPr id="1026" name="Picture 2" descr="C:\Users\тополек\Desktop\презентация 23.02.2016\0_a6115_512d0c4e_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4248" y="3362276"/>
            <a:ext cx="1909752" cy="282229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342153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Музыкально - ритмические движения</a:t>
            </a:r>
          </a:p>
          <a:p>
            <a:pPr algn="ctr"/>
            <a:endParaRPr lang="ru-RU" sz="3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«Марш» муз. Н. Богословского</a:t>
            </a:r>
            <a:endParaRPr lang="ru-RU" sz="36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57" y="4545570"/>
            <a:ext cx="70841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r>
              <a:rPr lang="ru-RU" sz="2400" b="1" dirty="0">
                <a:solidFill>
                  <a:srgbClr val="002060"/>
                </a:solidFill>
              </a:rPr>
              <a:t>Маршировать в </a:t>
            </a:r>
            <a:r>
              <a:rPr lang="ru-RU" sz="2400" b="1" dirty="0" smtClean="0">
                <a:solidFill>
                  <a:srgbClr val="002060"/>
                </a:solidFill>
              </a:rPr>
              <a:t>колонне друг за другом в соответствии с энергичным характером музыки. Идти бодро, ритмично, правильно координировать работу рук и ног.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01 Дорожка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1445" y="275465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&quot;пальчиковая гимнастика старшая групп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21" y="1124744"/>
            <a:ext cx="7488832" cy="560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5566" y="385757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Пальчиковая  игра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0266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75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2291" y="235127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Музицирование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406" y="5502655"/>
            <a:ext cx="8409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Прохлопать в ладоши ритмический рисунок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Картинки по запросу &quot;ритм гусениц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78716"/>
            <a:ext cx="7922975" cy="3899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24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75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2291" y="235127"/>
            <a:ext cx="619614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Слушание   музыки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«Детская полька» А.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Жилинского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Картинки по запросу &quot;детская полька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5877"/>
          <a:stretch/>
        </p:blipFill>
        <p:spPr bwMode="auto">
          <a:xfrm>
            <a:off x="2562020" y="2624690"/>
            <a:ext cx="4395854" cy="2770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55406" y="5502655"/>
            <a:ext cx="8409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Знакомство с пьесой. Определить жанр, характер, настроение произведения.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10 Дорожка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55147" y="14197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566" y="229840"/>
            <a:ext cx="619614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814615"/>
            <a:ext cx="615289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  <a:t>ПЕСЕНКА ДРУЗЕЙ</a:t>
            </a:r>
            <a:br>
              <a:rPr lang="ru-RU" b="1" dirty="0">
                <a:solidFill>
                  <a:srgbClr val="800080"/>
                </a:solidFill>
                <a:latin typeface="Verdana" panose="020B0604030504040204" pitchFamily="34" charset="0"/>
              </a:rPr>
            </a:b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Музыка Веры </a:t>
            </a:r>
            <a:r>
              <a:rPr lang="ru-RU" sz="1200" i="1" dirty="0" err="1">
                <a:solidFill>
                  <a:srgbClr val="000000"/>
                </a:solidFill>
                <a:latin typeface="Verdana" panose="020B0604030504040204" pitchFamily="34" charset="0"/>
              </a:rPr>
              <a:t>Герчик</a:t>
            </a:r>
            <a:r>
              <a:rPr lang="ru-RU" sz="1200" i="1" dirty="0"/>
              <a:t/>
            </a:r>
            <a:br>
              <a:rPr lang="ru-RU" sz="1200" i="1" dirty="0"/>
            </a:br>
            <a:r>
              <a:rPr lang="ru-RU" sz="1200" i="1" dirty="0">
                <a:solidFill>
                  <a:srgbClr val="000000"/>
                </a:solidFill>
                <a:latin typeface="Verdana" panose="020B0604030504040204" pitchFamily="34" charset="0"/>
              </a:rPr>
              <a:t>Слова Якова Акима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Всем советуем дружить, ссориться не смейте!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Без друзей нам не прожить ни за что на свете.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 за что, ни за что, ни за что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Береги друзей своих, будь за них в ответе.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Не давай в обиду их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i="1" dirty="0">
                <a:solidFill>
                  <a:srgbClr val="000000"/>
                </a:solidFill>
                <a:latin typeface="Verdana" panose="020B0604030504040204" pitchFamily="34" charset="0"/>
              </a:rPr>
              <a:t>Припев: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>
                <a:solidFill>
                  <a:srgbClr val="000000"/>
                </a:solidFill>
                <a:latin typeface="Verdana" panose="020B0604030504040204" pitchFamily="34" charset="0"/>
              </a:rPr>
              <a:t>Никому, никому, никому на свете!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" name="60 Дорожка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4891" y="2636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5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ополек\Desktop\презентация 23.02.2016\aHR0cDovL2ZyZWVwcHQucnUvUHJldzIvMjNGZWIvRWFnbGVTbGFpZFByZXc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727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75566" y="229840"/>
            <a:ext cx="619614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 «Будь внимательным»</a:t>
            </a:r>
          </a:p>
          <a:p>
            <a:pPr algn="ctr"/>
            <a:r>
              <a:rPr lang="ru-RU" sz="2400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Датская народная мелодия</a:t>
            </a:r>
            <a:endParaRPr lang="ru-RU" sz="2400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9095" y="5222436"/>
            <a:ext cx="84090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Рекомендации родителям: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долгий звук показать статичное движение. Последовательность всё время сохраняется, но при каждом повторении дополняется новым движением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3" name="38 Дорожка 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7984" y="1696818"/>
            <a:ext cx="609600" cy="609600"/>
          </a:xfrm>
          <a:prstGeom prst="rect">
            <a:avLst/>
          </a:prstGeom>
        </p:spPr>
      </p:pic>
      <p:pic>
        <p:nvPicPr>
          <p:cNvPr id="5122" name="Picture 2" descr="Картинки по запросу &quot;картинка дети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74" y="2991962"/>
            <a:ext cx="3848123" cy="2164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402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1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131</Words>
  <Application>Microsoft Office PowerPoint</Application>
  <PresentationFormat>Экран (4:3)</PresentationFormat>
  <Paragraphs>26</Paragraphs>
  <Slides>7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Пользователь Windows</cp:lastModifiedBy>
  <cp:revision>23</cp:revision>
  <dcterms:created xsi:type="dcterms:W3CDTF">2016-02-25T03:37:24Z</dcterms:created>
  <dcterms:modified xsi:type="dcterms:W3CDTF">2021-02-07T13:59:52Z</dcterms:modified>
</cp:coreProperties>
</file>