
<file path=[Content_Types].xml><?xml version="1.0" encoding="utf-8"?>
<Types xmlns="http://schemas.openxmlformats.org/package/2006/content-types">
  <Default Extension="bin" ContentType="audio/unknown"/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1" r:id="rId2"/>
    <p:sldId id="257" r:id="rId3"/>
    <p:sldId id="264" r:id="rId4"/>
    <p:sldId id="263" r:id="rId5"/>
    <p:sldId id="262" r:id="rId6"/>
    <p:sldId id="260" r:id="rId7"/>
    <p:sldId id="258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85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8AACF0-3234-4689-A3BC-1E50B127C7F4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8688C3-E140-4031-AD7D-1A1F10234B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422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0lik.ru/uploads/posts/2009-12/1260810784_0lik.ru_f31307236e09.jpg" TargetMode="External"/><Relationship Id="rId7" Type="http://schemas.openxmlformats.org/officeDocument/2006/relationships/hyperlink" Target="http://pedsovet.su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podst.ru/pix/user_files/2/3652/bubency.mp3" TargetMode="External"/><Relationship Id="rId5" Type="http://schemas.openxmlformats.org/officeDocument/2006/relationships/hyperlink" Target="http://s0.pic4you.ru/allimage/y2011/10-15/12216/1292780.png" TargetMode="External"/><Relationship Id="rId4" Type="http://schemas.openxmlformats.org/officeDocument/2006/relationships/hyperlink" Target="http://img0.liveinternet.ru/images/attach/c/6/92/740/92740632_large_5040093_Rysskayazima18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/>
          </p:cNvSpPr>
          <p:nvPr/>
        </p:nvSpPr>
        <p:spPr>
          <a:xfrm>
            <a:off x="759567" y="1748926"/>
            <a:ext cx="7670085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Музыкальное Занятие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№1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+mj-cs"/>
              </a:rPr>
              <a:t>Подготовительная к школе группа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+mj-cs"/>
              </a:rPr>
              <a:t>декабрь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5" name="Подзаголовок 4"/>
          <p:cNvSpPr txBox="1">
            <a:spLocks/>
          </p:cNvSpPr>
          <p:nvPr/>
        </p:nvSpPr>
        <p:spPr>
          <a:xfrm>
            <a:off x="5987126" y="4005064"/>
            <a:ext cx="2632946" cy="17145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algn="r">
              <a:spcBef>
                <a:spcPct val="20000"/>
              </a:spcBef>
              <a:defRPr/>
            </a:pPr>
            <a:r>
              <a:rPr kumimoji="0" lang="ru-RU" sz="1600" i="0" u="none" strike="noStrike" kern="1200" cap="none" spc="0" normalizeH="0" baseline="0" noProof="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uLnTx/>
                <a:uFillTx/>
                <a:latin typeface="Times New Roman" pitchFamily="18" charset="0"/>
                <a:ea typeface="Tangerine" pitchFamily="2" charset="0"/>
                <a:cs typeface="Times New Roman" pitchFamily="18" charset="0"/>
              </a:rPr>
              <a:t>Составитель: </a:t>
            </a:r>
            <a:r>
              <a:rPr lang="ru-RU" sz="16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ea typeface="Tangerine" pitchFamily="2" charset="0"/>
                <a:cs typeface="Times New Roman" pitchFamily="18" charset="0"/>
              </a:rPr>
              <a:t>музыкальный руководитель</a:t>
            </a:r>
            <a:endParaRPr lang="ru-RU" sz="16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002060"/>
              </a:solidFill>
              <a:ea typeface="Tangerine" pitchFamily="2" charset="0"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i="0" u="none" strike="noStrike" kern="1200" cap="none" spc="0" normalizeH="0" baseline="0" noProof="0" dirty="0" err="1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uLnTx/>
                <a:uFillTx/>
                <a:latin typeface="Times New Roman" pitchFamily="18" charset="0"/>
                <a:ea typeface="Tangerine" pitchFamily="2" charset="0"/>
                <a:cs typeface="Times New Roman" pitchFamily="18" charset="0"/>
              </a:rPr>
              <a:t>Емелова</a:t>
            </a:r>
            <a:r>
              <a:rPr kumimoji="0" lang="ru-RU" sz="1600" i="0" u="none" strike="noStrike" kern="1200" cap="none" spc="0" normalizeH="0" baseline="0" noProof="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uLnTx/>
                <a:uFillTx/>
                <a:latin typeface="Times New Roman" pitchFamily="18" charset="0"/>
                <a:ea typeface="Tangerine" pitchFamily="2" charset="0"/>
                <a:cs typeface="Times New Roman" pitchFamily="18" charset="0"/>
              </a:rPr>
              <a:t> Ольга</a:t>
            </a:r>
            <a:r>
              <a:rPr kumimoji="0" lang="ru-RU" sz="1600" i="0" u="none" strike="noStrike" kern="1200" cap="none" spc="0" normalizeH="0" noProof="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uLnTx/>
                <a:uFillTx/>
                <a:latin typeface="Times New Roman" pitchFamily="18" charset="0"/>
                <a:ea typeface="Tangerine" pitchFamily="2" charset="0"/>
                <a:cs typeface="Times New Roman" pitchFamily="18" charset="0"/>
              </a:rPr>
              <a:t> Николаевна</a:t>
            </a:r>
            <a:endParaRPr kumimoji="0" lang="ru-RU" sz="1600" i="0" u="none" strike="noStrike" kern="1200" cap="none" spc="0" normalizeH="0" baseline="0" noProof="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002060"/>
              </a:solidFill>
              <a:uLnTx/>
              <a:uFillTx/>
              <a:ea typeface="Tangerine" pitchFamily="2" charset="0"/>
            </a:endParaRPr>
          </a:p>
        </p:txBody>
      </p:sp>
      <p:pic>
        <p:nvPicPr>
          <p:cNvPr id="6" name="Picture 2" descr="D:\материалы к урокам\Я УЧУСЬ\ШАБЛОН ДЛЯ ПРЕЗЕНТАЦИИ\педсовет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71414"/>
            <a:ext cx="1633535" cy="406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428728" y="918745"/>
            <a:ext cx="6572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Муниципальное дошкольное образовательное дошкольное учреждение детский сад «Оленёнок», </a:t>
            </a:r>
            <a:r>
              <a:rPr lang="ru-RU" sz="2200" b="1" dirty="0" err="1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п.Тазовский</a:t>
            </a:r>
            <a:endParaRPr lang="ru-RU" sz="2200" b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8" name="Picture 3" descr="D:\материалы к урокам\Я УЧУСЬ\ШАБЛОН ДЛЯ ПРЕЗЕНТАЦИИ\конкурсная заставка логотип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29652" y="214290"/>
            <a:ext cx="357190" cy="33973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3714752"/>
            <a:ext cx="857224" cy="314324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убенц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9552" y="1396262"/>
            <a:ext cx="8215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Побеседовать с детьми о музыке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332656"/>
            <a:ext cx="7643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Слушание музыки</a:t>
            </a:r>
          </a:p>
          <a:p>
            <a:pPr algn="ctr"/>
            <a:r>
              <a:rPr lang="ru-RU" sz="3200" b="1" dirty="0" err="1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Э.Григ</a:t>
            </a:r>
            <a:r>
              <a:rPr lang="ru-RU" sz="32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«В пещере горного короля»</a:t>
            </a:r>
          </a:p>
        </p:txBody>
      </p:sp>
      <p:pic>
        <p:nvPicPr>
          <p:cNvPr id="2" name="в пещере горного корол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3133" y="1409874"/>
            <a:ext cx="6624736" cy="4857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0034" y="1161375"/>
            <a:ext cx="8215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«Гномы»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5786" y="516419"/>
            <a:ext cx="76438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Пальчиковая гимнастика</a:t>
            </a:r>
            <a:endParaRPr lang="ru-RU" sz="4400" b="1" dirty="0">
              <a:ln w="28575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04696" y="1780208"/>
            <a:ext cx="725093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Жили 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— были гномики 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(большим и указательным пальцем показываем, какие они маленькие)</a:t>
            </a:r>
          </a:p>
          <a:p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В расчудесном домике 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(кончики пальцев обеих рук соединяются, образуя треугольник).</a:t>
            </a:r>
          </a:p>
          <a:p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Папа-гном дрова рубил 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(на ладошку одной руки постукиваем краем ладони другой руки),</a:t>
            </a:r>
          </a:p>
          <a:p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Гном-сынок их в дом носил 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(хватательные движения руками),</a:t>
            </a:r>
          </a:p>
          <a:p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Мама-гном суп варила 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(двумя ладошками делаем чашку),</a:t>
            </a:r>
          </a:p>
          <a:p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Дочка-гном его солила 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(имитируем посыпание солью),</a:t>
            </a:r>
          </a:p>
          <a:p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Гномик-бабушка вязала 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(имитируем вязание на спицах),</a:t>
            </a:r>
          </a:p>
          <a:p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Гномик-тётушка стирала 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(потираем ладошки друг о друга),</a:t>
            </a:r>
          </a:p>
          <a:p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Дед окошко открывал,</a:t>
            </a:r>
          </a:p>
          <a:p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всех знакомых в гости звал 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(жест приглашения).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142" y="2145405"/>
            <a:ext cx="211455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8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8595" y="1500174"/>
            <a:ext cx="8215370" cy="489364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1. В 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просторном светлом зале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Мы ёлку украшали,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Приветливо и ярко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Огни на ней горят.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А дед Мороз на праздник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Принёс подарков разных,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И шутками и песней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Он веселит ребят</a:t>
            </a:r>
            <a: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endParaRPr lang="ru-RU" sz="24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endParaRPr lang="ru-RU" sz="24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2. Летят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, летят снежинки,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Снежинки-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холодинки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И весело кружатся,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И падают на всех.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Мы Новый год встречаем,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Танцуем и играем.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У ёлочки нарядной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Звенит весёлый смех</a:t>
            </a:r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347" y="176871"/>
            <a:ext cx="76438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Пение</a:t>
            </a:r>
          </a:p>
          <a:p>
            <a:pPr algn="ctr"/>
            <a:r>
              <a:rPr lang="ru-RU" sz="44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 «В просторном светлом зале»</a:t>
            </a:r>
            <a:endParaRPr lang="ru-RU" sz="4400" b="1" dirty="0">
              <a:ln w="28575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pic>
        <p:nvPicPr>
          <p:cNvPr id="2" name="в просторном светлом зале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2529" y="4653136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868" y="4005064"/>
            <a:ext cx="2028825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8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14348" y="160787"/>
            <a:ext cx="76438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Музицирование </a:t>
            </a:r>
          </a:p>
          <a:p>
            <a:pPr algn="ctr"/>
            <a:r>
              <a:rPr lang="ru-RU" sz="44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«Новогоднее настроение»</a:t>
            </a:r>
            <a:endParaRPr lang="ru-RU" sz="4400" b="1" dirty="0">
              <a:ln w="28575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pic>
        <p:nvPicPr>
          <p:cNvPr id="2" name="новгоднее веселье оркестр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050" y="1624915"/>
            <a:ext cx="8042461" cy="4523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5466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4990" y="1723800"/>
            <a:ext cx="4055402" cy="45060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7224" y="1115453"/>
            <a:ext cx="76438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Игра «Вперёд четыре шага»</a:t>
            </a:r>
          </a:p>
          <a:p>
            <a:pPr algn="ctr"/>
            <a:endParaRPr lang="ru-RU" sz="4400" b="1" dirty="0">
              <a:ln w="28575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</a:endParaRPr>
          </a:p>
          <a:p>
            <a:pPr algn="ctr"/>
            <a:r>
              <a:rPr lang="ru-RU" sz="44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Весело выполнять движения под текст с ускорением</a:t>
            </a:r>
            <a:endParaRPr lang="ru-RU" sz="4400" b="1" dirty="0">
              <a:ln w="28575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1503" y="1559331"/>
            <a:ext cx="7429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" name="22.Музыкальная игра Вперед четыре шаг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24" y="3962640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139846"/>
            <a:ext cx="2377802" cy="2254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1142984"/>
            <a:ext cx="75009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3"/>
              </a:rPr>
              <a:t>http://0lik.ru/uploads/posts/2009-12/1260810784_0lik.ru_f31307236e09.jpg</a:t>
            </a:r>
            <a:r>
              <a:rPr lang="ru-RU" sz="1400" dirty="0" smtClean="0"/>
              <a:t> - зимний пейзаж </a:t>
            </a:r>
          </a:p>
          <a:p>
            <a:r>
              <a:rPr lang="en-US" sz="1400" dirty="0" smtClean="0">
                <a:hlinkClick r:id="rId4"/>
              </a:rPr>
              <a:t>http://img0.liveinternet.ru/images/attach/c/6/92/740/92740632_large_5040093_Rysskayazima18.png</a:t>
            </a:r>
            <a:r>
              <a:rPr lang="ru-RU" sz="1400" dirty="0" smtClean="0"/>
              <a:t> - дед Мороз на тройке </a:t>
            </a:r>
          </a:p>
          <a:p>
            <a:r>
              <a:rPr lang="en-US" sz="1400" dirty="0" smtClean="0">
                <a:hlinkClick r:id="rId5"/>
              </a:rPr>
              <a:t>http://s0.pic4you.ru/allimage/y2011/10-15/12216/1292780.png</a:t>
            </a:r>
            <a:r>
              <a:rPr lang="ru-RU" sz="1400" dirty="0" smtClean="0"/>
              <a:t> - метелица </a:t>
            </a:r>
          </a:p>
          <a:p>
            <a:pPr algn="just">
              <a:defRPr/>
            </a:pPr>
            <a:r>
              <a:rPr lang="en-US" sz="1400" dirty="0" smtClean="0">
                <a:hlinkClick r:id="rId6"/>
              </a:rPr>
              <a:t>http://www.podst.ru/pix/user_files/2/3652/bubency.mp3</a:t>
            </a:r>
            <a:r>
              <a:rPr lang="ru-RU" sz="1400" dirty="0" smtClean="0"/>
              <a:t> - бубенцы (звук) </a:t>
            </a:r>
            <a:r>
              <a:rPr lang="ru-RU" sz="1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Бектурганова</a:t>
            </a:r>
            <a:r>
              <a:rPr lang="ru-RU" sz="1400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Екатерина</a:t>
            </a:r>
            <a:r>
              <a:rPr lang="ru-RU" sz="1400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Юрьевна, </a:t>
            </a:r>
            <a:r>
              <a:rPr lang="ru-RU" sz="1400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sz="14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начальных </a:t>
            </a:r>
            <a:r>
              <a:rPr lang="ru-RU" sz="1400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классов,КГУ</a:t>
            </a:r>
            <a:r>
              <a:rPr lang="ru-RU" sz="1400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«Средняя школа №7» </a:t>
            </a:r>
            <a:r>
              <a:rPr lang="ru-RU" sz="1400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акимата</a:t>
            </a:r>
            <a:r>
              <a:rPr lang="ru-RU" sz="14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города </a:t>
            </a:r>
            <a:r>
              <a:rPr lang="ru-RU" sz="1400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Усть-Каменогорска,Казахстан</a:t>
            </a:r>
            <a:r>
              <a:rPr lang="ru-RU" sz="14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ВКО</a:t>
            </a:r>
          </a:p>
          <a:p>
            <a:endParaRPr lang="ru-RU" sz="1400" dirty="0" smtClean="0"/>
          </a:p>
          <a:p>
            <a:endParaRPr lang="ru-RU" sz="1400" dirty="0" smtClean="0"/>
          </a:p>
          <a:p>
            <a:r>
              <a:rPr lang="ru-RU" sz="1400" dirty="0" smtClean="0"/>
              <a:t> </a:t>
            </a:r>
            <a:endParaRPr lang="ru-RU" sz="1400" dirty="0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857356" y="6029286"/>
            <a:ext cx="55007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Сайт</a:t>
            </a:r>
            <a:r>
              <a:rPr lang="ru-RU" sz="2000" dirty="0">
                <a:solidFill>
                  <a:prstClr val="black"/>
                </a:solidFill>
                <a:latin typeface="Monotype Corsiva" pitchFamily="66" charset="0"/>
              </a:rPr>
              <a:t> </a:t>
            </a:r>
            <a:r>
              <a:rPr lang="en-US" sz="2000" dirty="0" smtClean="0">
                <a:latin typeface="Monotype Corsiva" pitchFamily="66" charset="0"/>
                <a:hlinkClick r:id="rId7"/>
              </a:rPr>
              <a:t>http://pedsovet.su/</a:t>
            </a:r>
            <a:r>
              <a:rPr lang="ru-RU" sz="2000" dirty="0" smtClean="0">
                <a:latin typeface="Monotype Corsiva" pitchFamily="66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5786" y="285728"/>
            <a:ext cx="76438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841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Использованные ресурсы</a:t>
            </a:r>
            <a:endParaRPr lang="ru-RU" sz="4400" b="1" dirty="0">
              <a:ln w="18415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291</Words>
  <Application>Microsoft Office PowerPoint</Application>
  <PresentationFormat>Экран (4:3)</PresentationFormat>
  <Paragraphs>58</Paragraphs>
  <Slides>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4" baseType="lpstr">
      <vt:lpstr>Arial</vt:lpstr>
      <vt:lpstr>Calibri</vt:lpstr>
      <vt:lpstr>Comic Sans MS</vt:lpstr>
      <vt:lpstr>Monotype Corsiva</vt:lpstr>
      <vt:lpstr>Tangerine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 Windows</cp:lastModifiedBy>
  <cp:revision>40</cp:revision>
  <dcterms:created xsi:type="dcterms:W3CDTF">2014-08-07T00:52:59Z</dcterms:created>
  <dcterms:modified xsi:type="dcterms:W3CDTF">2020-11-24T08:51:17Z</dcterms:modified>
</cp:coreProperties>
</file>