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C600-A4C1-45D6-B8EF-3F5E4C11DDFF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4B9C-5D12-4357-BC90-0EC680C54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E8EF-E3F6-4E09-9945-B08A18165F05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03FFF-70C0-4F3E-AEC7-4ED48A4D1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9F6F-6907-4D86-9325-F8C80251A8D8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8E3E-E7A5-440E-A792-1F2AC2BD0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A859-78B0-4C52-875F-32FF0FC914FA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D739B-784C-4554-A9ED-E79E6964D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B893F-08D0-460A-AF56-E204ED3E1B74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B470-2E27-4F53-A39E-4D38D7AD3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9E8C-BC49-4564-ADCA-9D84552AC906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4BBA-5328-419B-B42A-5B639C165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4845-E6A8-4205-92AB-02C322455DFC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99DAD-42D8-4BEA-8AE9-52F53047D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5B82-4A71-455B-9390-61E5AFD1B8CE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C6F-CCA9-4375-B684-3A42573A6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3A0D-C6CE-48BB-9A07-9CDC743ACD61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FA65-C87C-4B0C-A39B-23E816247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DFA6-382B-4306-AA35-39E8F48C3E9C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21F4-603B-43FE-9EC3-9CB9C25FE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1B2E0-F0E1-4083-AF18-79AD8BB8837A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E66F-E4FB-4ADF-9CE7-61B7ECB9C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4264D5-BB46-4807-8FD3-AABE415122C3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B5A21-C85E-487E-875D-90B610DE4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post.ru/images/0/83/083265154352ad4eade0e2932fd9_1.jpeg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imagepost.ru/images/0/05/0052146b6ee4t_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agepost.ru/images/3/60/360e036da438_1.jpg" TargetMode="External"/><Relationship Id="rId5" Type="http://schemas.openxmlformats.org/officeDocument/2006/relationships/hyperlink" Target="http://imagepost.ru/images/m/ot/mota_ru_0122704-crop.jpg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pedsovet.s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391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-252536" y="2508042"/>
            <a:ext cx="7772400" cy="147002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Занятие №1</a:t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декабрь </a:t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старшая группа</a:t>
            </a:r>
            <a:endParaRPr lang="ru-RU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4869" y="5403155"/>
            <a:ext cx="4543153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Составила: музыкальный руководитель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Ольга Николаевна</a:t>
            </a:r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2071678"/>
            <a:ext cx="271464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Здравствуй!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2571744"/>
            <a:ext cx="235745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Зимушка  - зима!</a:t>
            </a:r>
          </a:p>
        </p:txBody>
      </p:sp>
      <p:pic>
        <p:nvPicPr>
          <p:cNvPr id="5" name="Рисунок 4" descr="C:\Documents and Settings\Admin\Мои документы\Мои рисунки\083265154352ad4eade0e2932fd9fd44.jpeg"/>
          <p:cNvPicPr/>
          <p:nvPr/>
        </p:nvPicPr>
        <p:blipFill>
          <a:blip r:embed="rId3" cstate="print"/>
          <a:srcRect l="9322" b="40750"/>
          <a:stretch>
            <a:fillRect/>
          </a:stretch>
        </p:blipFill>
        <p:spPr bwMode="auto">
          <a:xfrm flipH="1">
            <a:off x="5874793" y="1836700"/>
            <a:ext cx="2376264" cy="204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443163"/>
            <a:ext cx="7462543" cy="798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Болезнь кукл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74" y="2084388"/>
            <a:ext cx="8133775" cy="457524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933993" y="785166"/>
            <a:ext cx="5838407" cy="5854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Слушание </a:t>
            </a:r>
            <a:r>
              <a:rPr lang="ru-RU" sz="3600" dirty="0" smtClean="0">
                <a:latin typeface="Comic Sans MS" panose="030F0702030302020204" pitchFamily="66" charset="0"/>
              </a:rPr>
              <a:t>музыки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3600" dirty="0" err="1" smtClean="0">
                <a:latin typeface="Comic Sans MS" panose="030F0702030302020204" pitchFamily="66" charset="0"/>
              </a:rPr>
              <a:t>П.И.Чайковский</a:t>
            </a:r>
            <a:r>
              <a:rPr lang="ru-RU" sz="3600" dirty="0" smtClean="0">
                <a:latin typeface="Comic Sans MS" panose="030F0702030302020204" pitchFamily="66" charset="0"/>
              </a:rPr>
              <a:t> «Болезнь куклы»</a:t>
            </a:r>
            <a:endParaRPr lang="ru-RU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29692" y="178574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16634" y="49193"/>
            <a:ext cx="7398691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Пальчиковая игра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4" y="824697"/>
            <a:ext cx="8232529" cy="591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9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9592" y="77748"/>
            <a:ext cx="7716392" cy="5655508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358758" y="136339"/>
            <a:ext cx="695628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Пение «Наша ёлка»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муз.А.Островского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_Наша ёлка велика_ Зоя Алексеевна Петро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993" y="814569"/>
            <a:ext cx="7750486" cy="581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83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6395" y="178574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621707" y="124731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60134" y="56457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86015" y="232784"/>
            <a:ext cx="7566331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Музицирование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«Новогодний оркестр»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0281" y="920829"/>
            <a:ext cx="839301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Ритмично играть на</a:t>
            </a:r>
            <a:r>
              <a:rPr lang="en-US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детских музыкальных инструментах под музыку</a:t>
            </a:r>
            <a:endParaRPr lang="ru-RU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Новогодний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60" y="1875965"/>
            <a:ext cx="8620217" cy="4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25877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012160" y="2497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831033" y="4003890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34061" y="351127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558777" y="255001"/>
            <a:ext cx="6242488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Пляска-игра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«Чей кружок соберется быстрее»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85306" y="1772454"/>
            <a:ext cx="3643338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Согласовывать движения с музыкой, реагировать на сигнал, ориентироваться в пространстве, быстро образовывать круг, находить своего ведущего. Развивать внимание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как под яблонькой Чей кружок быстрей соберетс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4814038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84" y="3724275"/>
            <a:ext cx="2019300" cy="1914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41" y="1820535"/>
            <a:ext cx="2555811" cy="18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5124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57148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8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357688" y="5500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823913" y="554037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96225" y="68262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02271" y="1571613"/>
            <a:ext cx="293945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Источники иллюстраций: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71605" y="2214555"/>
            <a:ext cx="6715171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http://imagepost.ru/images/m/ot/mota_ru_0122704-crop.jpg</a:t>
            </a:r>
            <a:endParaRPr lang="ru-RU" sz="16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  <a:hlinkClick r:id="rId6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http://imagepost.ru/images/3/60/360e036da438_1.jpg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7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7"/>
              </a:rPr>
              <a:t>http://imagepost.ru/images/0/05/0052146b6ee4t_1.jpg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http://imagepost.ru/images/0/83/083265154352ad4eade0e2932fd</a:t>
            </a: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9_1.jpeg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Шаблон: Романова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Виктория Викторовна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,МОУ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лицей №6 ,</a:t>
            </a:r>
            <a:r>
              <a:rPr lang="ru-RU" sz="1600" dirty="0" err="1">
                <a:solidFill>
                  <a:srgbClr val="0070C0"/>
                </a:solidFill>
                <a:latin typeface="+mn-lt"/>
              </a:rPr>
              <a:t>г.Шахты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учитель начальных классов,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Сайт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sz="1600" dirty="0">
                <a:latin typeface="+mn-lt"/>
                <a:hlinkClick r:id="rId9"/>
              </a:rPr>
              <a:t>http://pedsovet.su</a:t>
            </a:r>
            <a:r>
              <a:rPr lang="ru-RU" sz="1600" dirty="0" smtClean="0">
                <a:latin typeface="+mn-lt"/>
                <a:hlinkClick r:id="rId9"/>
              </a:rPr>
              <a:t>/</a:t>
            </a:r>
            <a:r>
              <a:rPr lang="ru-RU" sz="1600" dirty="0" smtClean="0">
                <a:latin typeface="+mn-lt"/>
              </a:rPr>
              <a:t>  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161</Words>
  <Application>Microsoft Office PowerPoint</Application>
  <PresentationFormat>Экран (4:3)</PresentationFormat>
  <Paragraphs>42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Times New Roman</vt:lpstr>
      <vt:lpstr>Wingdings</vt:lpstr>
      <vt:lpstr>Тема Office</vt:lpstr>
      <vt:lpstr>Занятие №1 декабрь  старшая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11</cp:revision>
  <dcterms:created xsi:type="dcterms:W3CDTF">2011-07-10T12:07:22Z</dcterms:created>
  <dcterms:modified xsi:type="dcterms:W3CDTF">2020-11-24T07:59:43Z</dcterms:modified>
</cp:coreProperties>
</file>