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27" r:id="rId2"/>
    <p:sldId id="369" r:id="rId3"/>
    <p:sldId id="362" r:id="rId4"/>
    <p:sldId id="368" r:id="rId5"/>
    <p:sldId id="373" r:id="rId6"/>
    <p:sldId id="37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B50E-8A72-42C4-B962-9CA3F64EA53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1ECD-F580-409D-A0D5-7EA4268C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4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4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E6C0-9987-41D7-B0AE-878C9EBCB9E4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8F22-875D-423D-A9A1-4438E6C3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CC4-E101-49FE-89FC-2424658845FA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E321-E9F6-4F04-98E8-879B5823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BB7-EDFC-4F7F-8FD7-DC1DDCA095BF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3C25-12E2-4AB0-86FE-45B6B0AA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B714-6FAE-4B2D-BB4C-35A796CD316E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86D1-8CF0-4DFE-9A8C-3AE0C4E9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8E7A-4B20-4DA8-B72D-BA5EBF48D346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3F35-49DB-4D8A-AE0F-7F196452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94D5-3567-430A-A61B-7724031681CD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9078-EB01-44A5-866B-03C0CE73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3952-6D7D-4E87-9F24-4826AF0FF0D6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9A5A-1A04-4E60-B81C-131D465B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4C23-A756-4904-B0B6-FA54A5D4713C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1608-0D64-421C-B530-8353A0B5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6778-F811-41E9-BD2A-5E580E139A4B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805A-6BCB-4809-B76C-34839A458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637-048F-4B7F-AFD5-D4F1A26E8304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48D1-AFBF-4FF4-B924-CBD20FD1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14AA-FFAC-4431-A1F0-0682E540FEFE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79FF-5461-4145-93EB-5F616B85D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19C1D5-334D-4804-A2A4-D4B43453718D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D46EE0-3A17-451A-9474-2FC922C7F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500313" y="1582738"/>
            <a:ext cx="3429000" cy="29702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34212"/>
              </a:avLst>
            </a:prstTxWarp>
          </a:bodyPr>
          <a:lstStyle/>
          <a:p>
            <a:pPr algn="ctr"/>
            <a:endParaRPr lang="ru-RU" sz="2000" kern="10" spc="4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079" name="Прямоугольник 9"/>
          <p:cNvSpPr>
            <a:spLocks noChangeArrowheads="1"/>
          </p:cNvSpPr>
          <p:nvPr/>
        </p:nvSpPr>
        <p:spPr bwMode="auto">
          <a:xfrm>
            <a:off x="179512" y="21098"/>
            <a:ext cx="871296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Дистанционное музыкальное занятие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(Ноябрь)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- Башкирцева Н.О.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Музыка | 101 фотография | Рисунки, Музыкальные рисунки, Акварельные  иллюстраци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7"/>
          <a:stretch/>
        </p:blipFill>
        <p:spPr bwMode="auto">
          <a:xfrm>
            <a:off x="3623927" y="3153330"/>
            <a:ext cx="1824137" cy="274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793" y="-151866"/>
            <a:ext cx="9144000" cy="70098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866" y="4869160"/>
            <a:ext cx="8435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Музыкальное произведение:  «Мышки» музыка А. </a:t>
            </a:r>
            <a:r>
              <a:rPr lang="ru-RU" b="1" i="1" dirty="0" err="1" smtClean="0"/>
              <a:t>Жилинского</a:t>
            </a:r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Обратить внимание на быстрый темп пьесы, лёгкий подвижный характер. Пофантазировать, что может делать мышка.</a:t>
            </a:r>
          </a:p>
          <a:p>
            <a:pPr algn="ctr"/>
            <a:endParaRPr lang="ru-RU" b="1" i="1" dirty="0"/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Слушание  музыки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40 Дорожка 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5736" y="2198982"/>
            <a:ext cx="609600" cy="609600"/>
          </a:xfrm>
          <a:prstGeom prst="rect">
            <a:avLst/>
          </a:prstGeom>
        </p:spPr>
      </p:pic>
      <p:pic>
        <p:nvPicPr>
          <p:cNvPr id="2050" name="Picture 2" descr="Милая МЫШЬ (55 фото няшных мышек). | Семейная Куч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25303"/>
            <a:ext cx="4104456" cy="347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101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523007" y="0"/>
            <a:ext cx="35874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Развитие чувства ритма</a:t>
            </a:r>
            <a:endParaRPr lang="ru-RU" sz="2000" b="1" i="1" dirty="0"/>
          </a:p>
        </p:txBody>
      </p:sp>
      <p:pic>
        <p:nvPicPr>
          <p:cNvPr id="2" name="Picture 2" descr="Музыкальные игры на развитие чувства рит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56" y="548680"/>
            <a:ext cx="4398960" cy="535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6116994"/>
            <a:ext cx="91555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Рекомендации родителям: </a:t>
            </a:r>
          </a:p>
          <a:p>
            <a:pPr algn="ctr"/>
            <a:r>
              <a:rPr lang="ru-RU" sz="2000" i="1" dirty="0" smtClean="0"/>
              <a:t>Прохлопайте в ладоши ритмические рисунки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5976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17358" y="158037"/>
            <a:ext cx="6948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Споём вместе песню </a:t>
            </a:r>
          </a:p>
          <a:p>
            <a:pPr algn="ctr"/>
            <a:endParaRPr lang="ru-RU" b="1" i="1" dirty="0"/>
          </a:p>
          <a:p>
            <a:pPr algn="ctr"/>
            <a:r>
              <a:rPr lang="ru-RU" b="1" i="1" dirty="0"/>
              <a:t>«К нам гости пришли» муз. Ан. Александрова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79622" y="206084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Слова песни</a:t>
            </a:r>
            <a:r>
              <a:rPr lang="ru-RU" dirty="0"/>
              <a:t>:</a:t>
            </a:r>
          </a:p>
          <a:p>
            <a:r>
              <a:rPr lang="ru-RU" dirty="0"/>
              <a:t>К нам гости пришли</a:t>
            </a:r>
          </a:p>
          <a:p>
            <a:r>
              <a:rPr lang="ru-RU" dirty="0"/>
              <a:t>Дорогие пришли</a:t>
            </a:r>
          </a:p>
          <a:p>
            <a:r>
              <a:rPr lang="ru-RU" dirty="0"/>
              <a:t>Мы не зря кисель варили</a:t>
            </a:r>
          </a:p>
          <a:p>
            <a:r>
              <a:rPr lang="ru-RU" dirty="0"/>
              <a:t>Пироги пекли</a:t>
            </a:r>
          </a:p>
          <a:p>
            <a:endParaRPr lang="ru-RU" dirty="0"/>
          </a:p>
          <a:p>
            <a:r>
              <a:rPr lang="ru-RU" dirty="0"/>
              <a:t>С морковью пирог</a:t>
            </a:r>
          </a:p>
          <a:p>
            <a:r>
              <a:rPr lang="ru-RU" dirty="0"/>
              <a:t>И с капустой пирог</a:t>
            </a:r>
          </a:p>
          <a:p>
            <a:r>
              <a:rPr lang="ru-RU" dirty="0"/>
              <a:t>А который без начинки </a:t>
            </a:r>
          </a:p>
          <a:p>
            <a:r>
              <a:rPr lang="ru-RU" dirty="0"/>
              <a:t>–Самый вкусный пирог</a:t>
            </a:r>
          </a:p>
          <a:p>
            <a:endParaRPr lang="ru-RU" dirty="0"/>
          </a:p>
          <a:p>
            <a:r>
              <a:rPr lang="ru-RU" dirty="0"/>
              <a:t>А сейчас вдвоем</a:t>
            </a:r>
          </a:p>
          <a:p>
            <a:r>
              <a:rPr lang="ru-RU" dirty="0"/>
              <a:t>Мы для вас споем</a:t>
            </a:r>
          </a:p>
          <a:p>
            <a:r>
              <a:rPr lang="ru-RU" dirty="0"/>
              <a:t>Вы похлопайте в ладоши</a:t>
            </a:r>
          </a:p>
          <a:p>
            <a:r>
              <a:rPr lang="ru-RU" dirty="0"/>
              <a:t> –Мы плясать пойдем</a:t>
            </a:r>
          </a:p>
        </p:txBody>
      </p:sp>
      <p:pic>
        <p:nvPicPr>
          <p:cNvPr id="8" name="Picture 2" descr="К нам гости пришли - детские песни | Детское Королевство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1521"/>
            <a:ext cx="4896544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6 Дорожка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0936" y="1471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721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27584" y="210885"/>
            <a:ext cx="79025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Музыкальная игра «Кот и мыши»</a:t>
            </a:r>
            <a:endParaRPr lang="ru-RU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84744" y="5805264"/>
            <a:ext cx="7588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Рекомендации для родителей:  </a:t>
            </a:r>
            <a:r>
              <a:rPr lang="ru-RU" i="1" dirty="0"/>
              <a:t>Договориться – Кто кого ловит.</a:t>
            </a:r>
          </a:p>
          <a:p>
            <a:pPr algn="ctr"/>
            <a:r>
              <a:rPr lang="ru-RU" i="1" dirty="0" smtClean="0"/>
              <a:t>Поиграть в догонялки с «Котом». Затем поменяться ролями. </a:t>
            </a:r>
            <a:endParaRPr lang="ru-RU" i="1" dirty="0"/>
          </a:p>
        </p:txBody>
      </p:sp>
      <p:pic>
        <p:nvPicPr>
          <p:cNvPr id="4" name="37 Дорожка 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648" y="1556792"/>
            <a:ext cx="609600" cy="609600"/>
          </a:xfrm>
          <a:prstGeom prst="rect">
            <a:avLst/>
          </a:prstGeom>
        </p:spPr>
      </p:pic>
      <p:pic>
        <p:nvPicPr>
          <p:cNvPr id="4098" name="Picture 2" descr="Схема вышивки «кот и мыши» - Вышивка крестом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02" b="8788"/>
          <a:stretch/>
        </p:blipFill>
        <p:spPr bwMode="auto">
          <a:xfrm>
            <a:off x="4139952" y="1268760"/>
            <a:ext cx="4591738" cy="42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734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057"/>
            <a:ext cx="9134591" cy="6850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692696"/>
            <a:ext cx="806489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Рефлексия</a:t>
            </a:r>
          </a:p>
          <a:p>
            <a:pPr algn="ctr"/>
            <a:endParaRPr lang="ru-RU" sz="2000" b="1" i="1" dirty="0"/>
          </a:p>
          <a:p>
            <a:pPr algn="ctr"/>
            <a:endParaRPr lang="ru-RU" sz="2000" b="1" i="1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1. Обсудите с ребёнком, какой вид деятельности понравился больше всего?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2. Вспомните, как называется песня которую вы пели?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3. В какую музыкальную игру поиграли? </a:t>
            </a:r>
          </a:p>
          <a:p>
            <a:pPr algn="ctr"/>
            <a:r>
              <a:rPr lang="ru-RU" sz="2000" b="1" dirty="0" smtClean="0"/>
              <a:t>Роль кого понравилась исполнять больше всего? Почему?</a:t>
            </a:r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539527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844</TotalTime>
  <Words>193</Words>
  <Application>Microsoft Office PowerPoint</Application>
  <PresentationFormat>Экран (4:3)</PresentationFormat>
  <Paragraphs>56</Paragraphs>
  <Slides>6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 Unicode MS</vt:lpstr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Составили воспитатели: Бахуринская С.Г., Волобуева Т.А</dc:title>
  <dc:creator>Башкирцева Наталья Олеговна</dc:creator>
  <cp:keywords>Оленёнок</cp:keywords>
  <cp:lastModifiedBy>Пользователь Windows</cp:lastModifiedBy>
  <cp:revision>99</cp:revision>
  <dcterms:created xsi:type="dcterms:W3CDTF">2014-02-09T19:12:44Z</dcterms:created>
  <dcterms:modified xsi:type="dcterms:W3CDTF">2020-11-09T08:52:21Z</dcterms:modified>
</cp:coreProperties>
</file>