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68" r:id="rId3"/>
    <p:sldId id="269" r:id="rId4"/>
    <p:sldId id="303" r:id="rId5"/>
    <p:sldId id="271" r:id="rId6"/>
    <p:sldId id="298" r:id="rId7"/>
    <p:sldId id="30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0908-BA23-4C4A-B26C-FEBC3380060E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9C47-10C3-4980-B84B-A81A337EC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3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«Волшебные нотки».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Заколдованный лес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1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7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r>
              <a:rPr lang="ru-RU" dirty="0" err="1" smtClean="0"/>
              <a:t>музицирование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4884-58A0-42A8-97D4-319A2C5DCA16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85584" cy="410445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МБДОУ детский сад «Оленёнок»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>Дистанционное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музыкальное занятие № </a:t>
            </a:r>
            <a:r>
              <a:rPr lang="ru-RU" sz="3100" b="1" dirty="0" smtClean="0"/>
              <a:t>2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Подготовительная группа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тема недели «Осенние  напевы»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Музыкальный </a:t>
            </a:r>
            <a:r>
              <a:rPr lang="ru-RU" sz="3100" dirty="0" smtClean="0"/>
              <a:t>руководитель: Башкирцева Н.О.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6" name="Picture 2" descr="✓ Осенние листья #26 скачать клипарт бесплатно - Clipart-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59334"/>
            <a:ext cx="2376264" cy="240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4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2824" y="2386048"/>
            <a:ext cx="4608512" cy="424847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родителям: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должны быть свободны без напряжения, можно взять в руки листочки, чтобы они в руках «танцевали». Закреплять умение легко бегать на носочках, ориентироваться в пространстве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00834"/>
            <a:ext cx="82089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</a:p>
          <a:p>
            <a:pPr algn="ctr"/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«Экосез» муз. А. Жилина.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егкий бег</a:t>
            </a:r>
            <a:endParaRPr lang="ru-RU" sz="2400" dirty="0"/>
          </a:p>
        </p:txBody>
      </p:sp>
      <p:pic>
        <p:nvPicPr>
          <p:cNvPr id="1026" name="Picture 2" descr="Упражнение &quot;Шаг, бег, подскоки&quot;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11" y="1047915"/>
            <a:ext cx="4105663" cy="229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движные игры для детей 3-7 лет в осеннее время год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36" y="3699080"/>
            <a:ext cx="4112415" cy="29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No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38388" y="25617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-68239"/>
            <a:ext cx="8229600" cy="13587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чувства ритма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ритмический рисунок «Капельки»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5270203"/>
            <a:ext cx="5129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Прохлопайте ритмический рисунок «Капельки», большая капелька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долгий звук, а маленькая короткий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2052" name="Picture 4" descr="Ритмические капельки - Изображения - Публикации авторов - Публикации  авторов - Музыкальный са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90473"/>
            <a:ext cx="5256584" cy="39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Восприятие музыки (слушание)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437112"/>
            <a:ext cx="86583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родителям: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Закройте глаза и пофантазируйте.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прослушивания музыкального произведения, задайте ребёнку  вопрос о том, что ребёнок представлял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себе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слушая музыку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1464" y="699084"/>
            <a:ext cx="7674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«Осенняя  песнь»  П.И.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Чайковский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12" name="Picture 4" descr="Почему листья осенью желтею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60289"/>
            <a:ext cx="4680520" cy="30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No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27097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8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35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Пение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презентация для Светы\Песня\main_534111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13176"/>
            <a:ext cx="2195736" cy="16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fg\Desktop\de264076acd3e180959d1d6f3764e59347ba50a8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139" y="1268760"/>
            <a:ext cx="3672408" cy="48965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38826" y="2637240"/>
            <a:ext cx="51051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Песня «Осень»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 А. Арутюнова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Протяжно пень на слог -А-,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-О-, -У-, -И-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обратить внимание на спокойный характер.</a:t>
            </a:r>
            <a:endParaRPr lang="ru-RU" b="1" dirty="0"/>
          </a:p>
        </p:txBody>
      </p:sp>
      <p:pic>
        <p:nvPicPr>
          <p:cNvPr id="3" name="Track No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0152" y="114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448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Пляска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мелодия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 горе-то калина» Хороводный шаг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5445224"/>
            <a:ext cx="5105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Водить хоровод, в заключении весело поплясать напомнив движения русских плясовых. (выполнять скользящие хлопки и притопы)</a:t>
            </a:r>
            <a:endParaRPr lang="ru-RU" dirty="0"/>
          </a:p>
        </p:txBody>
      </p:sp>
      <p:pic>
        <p:nvPicPr>
          <p:cNvPr id="3074" name="Picture 2" descr="Проект для старших дошкольников &quot;Хоровод дружбы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90005"/>
            <a:ext cx="5544616" cy="35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No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5616" y="1644868"/>
            <a:ext cx="60960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448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1666492" cy="17281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2132856"/>
            <a:ext cx="54006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Обсудите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ребёнком, какой вид музыкальной деятельности понравился больше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всего?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(петь, танцевать, слушать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музыку). Почему?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написал музыкальное произведение «Осенняя песнь»   (П.И. Чайковский)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627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172</Words>
  <Application>Microsoft Office PowerPoint</Application>
  <PresentationFormat>Экран (4:3)</PresentationFormat>
  <Paragraphs>51</Paragraphs>
  <Slides>7</Slides>
  <Notes>6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        МБДОУ детский сад «Оленёнок»  Дистанционное  музыкальное занятие № 2  Подготовительная группа тема недели «Осенние  напевы»       Музыкальный руководитель: Башкирцева Н.О.  </vt:lpstr>
      <vt:lpstr>     Рекомендации родителям:   Руки должны быть свободны без напряжения, можно взять в руки листочки, чтобы они в руках «танцевали». Закреплять умение легко бегать на носочках, ориентироваться в пространстве</vt:lpstr>
      <vt:lpstr>Развитие чувства ритма  ритмический рисунок «Капельки»</vt:lpstr>
      <vt:lpstr>Презентация PowerPoint</vt:lpstr>
      <vt:lpstr>Пение</vt:lpstr>
      <vt:lpstr> Пляска Русская народная мелодия «На горе-то калина» Хороводный шаг  </vt:lpstr>
      <vt:lpstr> Рефлексия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Башкирцева</dc:creator>
  <cp:keywords>Оленёнок</cp:keywords>
  <cp:lastModifiedBy>Пользователь Windows</cp:lastModifiedBy>
  <cp:revision>75</cp:revision>
  <dcterms:created xsi:type="dcterms:W3CDTF">2014-05-28T16:37:28Z</dcterms:created>
  <dcterms:modified xsi:type="dcterms:W3CDTF">2020-10-10T17:36:17Z</dcterms:modified>
</cp:coreProperties>
</file>