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E922"/>
    <a:srgbClr val="B1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6176" autoAdjust="0"/>
  </p:normalViewPr>
  <p:slideViewPr>
    <p:cSldViewPr snapToGrid="0">
      <p:cViewPr varScale="1">
        <p:scale>
          <a:sx n="64" d="100"/>
          <a:sy n="64" d="100"/>
        </p:scale>
        <p:origin x="15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6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9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7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6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9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8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Изображения Весна | Бесплатные векторы, стоковые фото и PS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79" y="-107194"/>
            <a:ext cx="5953125" cy="5867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96" y="187326"/>
            <a:ext cx="8754002" cy="8001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    «Оленёнок»,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253" y="1347190"/>
            <a:ext cx="7407270" cy="48736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№2</a:t>
            </a:r>
            <a:endParaRPr lang="ru-RU" sz="4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Апрель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B10F1E"/>
                </a:solidFill>
                <a:latin typeface="Comic Sans MS" panose="030F0702030302020204" pitchFamily="66" charset="0"/>
              </a:rPr>
              <a:t>Подготовительная к школе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Гром и дождь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77799" y="4665585"/>
            <a:ext cx="3955394" cy="2484620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13488"/>
            <a:ext cx="7886700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Гром и дождь»</a:t>
            </a:r>
            <a: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solidFill>
                  <a:srgbClr val="07E922"/>
                </a:solidFill>
                <a:latin typeface="Comic Sans MS" panose="030F0702030302020204" pitchFamily="66" charset="0"/>
              </a:rPr>
              <a:t>муз.Т.Чудовой</a:t>
            </a:r>
            <a:endParaRPr lang="en-US" b="1" dirty="0" smtClean="0">
              <a:solidFill>
                <a:srgbClr val="07E92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43714"/>
            <a:ext cx="9144000" cy="7607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Обыграть части музыки на музыкальных инструментах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8" descr="Апрель: скачать картинки, стоковые фото Апрель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гром и дожд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53" y="1973940"/>
            <a:ext cx="8562494" cy="481566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0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514159" cy="53022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1140" b="42137"/>
          <a:stretch/>
        </p:blipFill>
        <p:spPr>
          <a:xfrm>
            <a:off x="950422" y="987426"/>
            <a:ext cx="7581344" cy="578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454" y="337279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Песенка о светофор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62" y="1910284"/>
            <a:ext cx="8602515" cy="483817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4774" y="867505"/>
            <a:ext cx="8394492" cy="16658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«Песенка о светофоре»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муз.Н.Петровой</a:t>
            </a:r>
            <a:r>
              <a:rPr lang="ru-RU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сл.Н.Шифриной</a:t>
            </a:r>
            <a:endParaRPr lang="ru-RU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659568"/>
            <a:ext cx="7854845" cy="6520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«Весёлые насекомые»</a:t>
            </a:r>
            <a:endParaRPr lang="ru-RU" sz="4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676" y="1202961"/>
            <a:ext cx="8244590" cy="10385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ритмический рисунок под музыку на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ложках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бубнах, палочках-</a:t>
            </a:r>
            <a:r>
              <a:rPr lang="ru-RU" sz="2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клависах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треугольнике и в ладоши. 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тмическое упражнение _Весёлые насекомые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289" y="1855033"/>
            <a:ext cx="8589364" cy="4830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4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" y="1382205"/>
            <a:ext cx="8861711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Пляска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Придумывать самим танцевальные движения под музыку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982450"/>
            <a:ext cx="2949178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лнышко лучистое. Мульт-песенка, видео для детей. Наше всё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257" y="1982450"/>
            <a:ext cx="8109679" cy="456099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784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774" y="1257300"/>
            <a:ext cx="6649826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Новых успехов,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юный артист!</a:t>
            </a:r>
            <a:endParaRPr lang="ru-RU" sz="6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76</Words>
  <Application>Microsoft Office PowerPoint</Application>
  <PresentationFormat>Экран (4:3)</PresentationFormat>
  <Paragraphs>18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Тема Office</vt:lpstr>
      <vt:lpstr>Муниципальное бюджетное дошкольное образовательное учреждение детский сад     «Оленёнок», п.Тазовский</vt:lpstr>
      <vt:lpstr>Слушание музыки «Гром и дождь» муз.Т.Чудовой</vt:lpstr>
      <vt:lpstr>Пальчиковая гимнастика</vt:lpstr>
      <vt:lpstr>Пение</vt:lpstr>
      <vt:lpstr>Музицирование «Весёлые насекомые»</vt:lpstr>
      <vt:lpstr>Пляска Придумывать самим танцевальные движения под музыку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12</cp:revision>
  <dcterms:created xsi:type="dcterms:W3CDTF">2021-04-29T08:02:35Z</dcterms:created>
  <dcterms:modified xsi:type="dcterms:W3CDTF">2021-04-29T10:31:17Z</dcterms:modified>
</cp:coreProperties>
</file>