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67" r:id="rId5"/>
    <p:sldId id="269" r:id="rId6"/>
    <p:sldId id="268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9668" y="5393254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6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" y="845423"/>
            <a:ext cx="2326418" cy="166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пляска парам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07" y="4942915"/>
            <a:ext cx="2866371" cy="161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79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Музыкально-ритмические движения 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</a:rPr>
              <a:t>Хлоп - хлоп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  <a:r>
              <a:rPr lang="ru-RU" sz="3600" b="1" dirty="0" smtClean="0">
                <a:solidFill>
                  <a:srgbClr val="002060"/>
                </a:solidFill>
              </a:rPr>
              <a:t>муз. </a:t>
            </a:r>
            <a:r>
              <a:rPr lang="ru-RU" sz="3600" b="1" dirty="0" smtClean="0">
                <a:solidFill>
                  <a:srgbClr val="002060"/>
                </a:solidFill>
              </a:rPr>
              <a:t>И. Штрауса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41168"/>
            <a:ext cx="6116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</a:t>
            </a:r>
            <a:r>
              <a:rPr lang="ru-RU" sz="2400" b="1" dirty="0" smtClean="0">
                <a:solidFill>
                  <a:srgbClr val="C00000"/>
                </a:solidFill>
              </a:rPr>
              <a:t>родителям: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 часть - Легко бегать в рассыпную,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 часть - ритмично хлопать в ладоши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02 Дорожк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2924944"/>
            <a:ext cx="609600" cy="609600"/>
          </a:xfrm>
          <a:prstGeom prst="rect">
            <a:avLst/>
          </a:prstGeom>
        </p:spPr>
      </p:pic>
      <p:pic>
        <p:nvPicPr>
          <p:cNvPr id="1030" name="Picture 6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41" y="2030605"/>
            <a:ext cx="3781538" cy="269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3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2800" y="260648"/>
            <a:ext cx="5322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Пальчикова</a:t>
            </a:r>
            <a:r>
              <a:rPr lang="ru-RU" sz="3600" b="1" dirty="0" smtClean="0">
                <a:solidFill>
                  <a:srgbClr val="002060"/>
                </a:solidFill>
              </a:rPr>
              <a:t>я  гимнастика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Картинки по запросу &quot;пальчиковая гимнастика овеч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3" y="877379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7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Слушание музыки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Г. Фрида «Маша спит»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864096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Предложить уложить куклу спать, потому что она устала. Завернуть в пелёнку и дать ребёнку покачать её. Послушать музыку. Обратить внимание на мелодию пьесы и аккомпанемент. (Музыка тихая спокойная, ласковая.)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04 Дорожка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4840" y="2221676"/>
            <a:ext cx="609600" cy="609600"/>
          </a:xfrm>
          <a:prstGeom prst="rect">
            <a:avLst/>
          </a:prstGeom>
        </p:spPr>
      </p:pic>
      <p:pic>
        <p:nvPicPr>
          <p:cNvPr id="3074" name="Picture 2" descr="Картинки по запросу &quot;картинка маша спи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17189"/>
            <a:ext cx="4302084" cy="241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1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Развитие чувства ритма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418" y="5203759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Прохлопать в ладоши ритмический </a:t>
            </a:r>
            <a:r>
              <a:rPr lang="ru-RU" sz="2400" b="1" dirty="0" smtClean="0">
                <a:solidFill>
                  <a:srgbClr val="002060"/>
                </a:solidFill>
              </a:rPr>
              <a:t>рисунок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Маленький круг – короткий звук   – Та-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Большой круг – Долгий звук   – </a:t>
            </a:r>
            <a:r>
              <a:rPr lang="ru-RU" sz="2400" b="1" dirty="0">
                <a:solidFill>
                  <a:srgbClr val="002060"/>
                </a:solidFill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</a:rPr>
              <a:t>и-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по запросу &quot;ритмический рисунок для дете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1072" b="14111"/>
          <a:stretch/>
        </p:blipFill>
        <p:spPr bwMode="auto">
          <a:xfrm>
            <a:off x="899592" y="972511"/>
            <a:ext cx="7465408" cy="423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00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49 Дорожка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0742" y="2950719"/>
            <a:ext cx="609600" cy="609600"/>
          </a:xfrm>
          <a:prstGeom prst="rect">
            <a:avLst/>
          </a:prstGeom>
        </p:spPr>
      </p:pic>
      <p:pic>
        <p:nvPicPr>
          <p:cNvPr id="4098" name="Picture 2" descr="Картинки по запросу &quot;песня едет едет паровоз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1" y="4581128"/>
            <a:ext cx="412868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0684" y="332657"/>
            <a:ext cx="3687780" cy="643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Слова С.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Эрнесакс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Едет, едет паровоз —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Две трубы и сто колес,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Две трубы, сто колес,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Машинистом — рыжий пес.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Две трубы, сто колес,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Машинистом — рыжий пес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Мы к соседям в гости едем,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Едем к тиграм и медведям.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Ожидайте в гости нас,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Мы приедем ровно в час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Едет, едет паровоз...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Чух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чух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чух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— пыхтит наш пес.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Пятьдесят поросят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подножках здесь висят.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Пятьдесят поросят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подножках здесь висят.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64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«Пляска парами»</a:t>
            </a:r>
            <a:endParaRPr lang="ru-RU" sz="115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7163" y="1599619"/>
            <a:ext cx="609600" cy="609600"/>
          </a:xfrm>
          <a:prstGeom prst="rect">
            <a:avLst/>
          </a:prstGeom>
        </p:spPr>
      </p:pic>
      <p:pic>
        <p:nvPicPr>
          <p:cNvPr id="6146" name="Picture 2" descr="Картинки по запросу &quot;пляска парам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120567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138</Words>
  <Application>Microsoft Office PowerPoint</Application>
  <PresentationFormat>Экран (4:3)</PresentationFormat>
  <Paragraphs>33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keywords>наталья</cp:keywords>
  <cp:lastModifiedBy>Пользователь Windows</cp:lastModifiedBy>
  <cp:revision>29</cp:revision>
  <dcterms:created xsi:type="dcterms:W3CDTF">2016-02-25T03:37:24Z</dcterms:created>
  <dcterms:modified xsi:type="dcterms:W3CDTF">2021-02-14T10:39:08Z</dcterms:modified>
</cp:coreProperties>
</file>