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54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92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9181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841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1650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06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9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7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938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14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0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1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55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9"/>
            <a:ext cx="9144000" cy="6883403"/>
          </a:xfrm>
          <a:prstGeom prst="rect">
            <a:avLst/>
          </a:prstGeom>
        </p:spPr>
      </p:pic>
      <p:sp>
        <p:nvSpPr>
          <p:cNvPr id="19" name="Прямоугольник 18"/>
          <p:cNvSpPr/>
          <p:nvPr userDrawn="1"/>
        </p:nvSpPr>
        <p:spPr>
          <a:xfrm>
            <a:off x="1699195" y="244475"/>
            <a:ext cx="6595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1185363" y="1362365"/>
            <a:ext cx="7421977" cy="2963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Скругленный прямоугольник 21"/>
          <p:cNvSpPr/>
          <p:nvPr userDrawn="1"/>
        </p:nvSpPr>
        <p:spPr>
          <a:xfrm>
            <a:off x="6800580" y="4188031"/>
            <a:ext cx="2452074" cy="1511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Скругленный прямоугольник 22"/>
          <p:cNvSpPr/>
          <p:nvPr userDrawn="1"/>
        </p:nvSpPr>
        <p:spPr>
          <a:xfrm>
            <a:off x="3230978" y="5516803"/>
            <a:ext cx="2516346" cy="9855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14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482438" y="2625324"/>
            <a:ext cx="6402255" cy="3662589"/>
            <a:chOff x="1115616" y="2146448"/>
            <a:chExt cx="8648729" cy="554269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187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5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479851" y="5453464"/>
              <a:ext cx="4284494" cy="2235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Составила презентацию: </a:t>
              </a:r>
            </a:p>
            <a:p>
              <a:pPr algn="ctr">
                <a:defRPr/>
              </a:pPr>
              <a:r>
                <a:rPr lang="ru-RU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Емелова</a:t>
              </a: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 Ольга Николаевна</a:t>
              </a:r>
            </a:p>
            <a:p>
              <a:pPr algn="ctr">
                <a:defRPr/>
              </a:pP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Музыкальный руководитель</a:t>
              </a:r>
              <a:endParaRPr lang="ru-RU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1026615" y="527686"/>
            <a:ext cx="7670042" cy="8640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02635" y="1610120"/>
            <a:ext cx="576495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5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Занятие </a:t>
            </a:r>
            <a:r>
              <a:rPr lang="ru-RU" sz="45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№2</a:t>
            </a:r>
            <a:endParaRPr lang="ru-RU" sz="45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Март</a:t>
            </a:r>
          </a:p>
          <a:p>
            <a:pPr lvl="0" algn="ctr">
              <a:defRPr/>
            </a:pP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Средняя группа</a:t>
            </a:r>
          </a:p>
          <a:p>
            <a:pPr lvl="0" algn="ctr"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«Ёжик»</a:t>
            </a:r>
            <a:endParaRPr lang="ru-RU" sz="5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02987" y="5695658"/>
            <a:ext cx="1870493" cy="4663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2021г</a:t>
            </a:r>
            <a:r>
              <a:rPr lang="ru-RU" sz="1350" dirty="0"/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30" y="1293814"/>
            <a:ext cx="2361436" cy="34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2026" y="218338"/>
            <a:ext cx="68136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700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Слушание музыки</a:t>
            </a:r>
          </a:p>
          <a:p>
            <a:pPr lvl="0" algn="ctr">
              <a:defRPr/>
            </a:pPr>
            <a:r>
              <a:rPr lang="ru-RU" sz="2700" b="1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«</a:t>
            </a:r>
            <a:r>
              <a:rPr lang="ru-RU" sz="2700" b="1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Ёжик</a:t>
            </a:r>
            <a:r>
              <a:rPr lang="ru-RU" sz="2700" b="1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» </a:t>
            </a:r>
            <a:r>
              <a:rPr lang="ru-RU" sz="2700" b="1" kern="0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муз.Д.Кабалевский</a:t>
            </a:r>
            <a:endParaRPr lang="ru-RU" sz="2700" b="1" kern="0" dirty="0">
              <a:solidFill>
                <a:srgbClr val="0070C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lvl="0" algn="ctr">
              <a:defRPr/>
            </a:pPr>
            <a:r>
              <a:rPr lang="ru-RU" sz="2700" b="1" kern="0" dirty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  </a:t>
            </a:r>
            <a:r>
              <a:rPr lang="ru-RU" sz="2700" kern="0" dirty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Побеседовать о музыке, о характере, о </a:t>
            </a:r>
            <a:r>
              <a:rPr lang="ru-RU" sz="27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ежике</a:t>
            </a:r>
            <a:endParaRPr lang="ru-RU" sz="2700" kern="0" dirty="0">
              <a:solidFill>
                <a:srgbClr val="0070C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36" y="1558555"/>
            <a:ext cx="3413932" cy="4984558"/>
          </a:xfrm>
          <a:prstGeom prst="rect">
            <a:avLst/>
          </a:prstGeom>
        </p:spPr>
      </p:pic>
      <p:pic>
        <p:nvPicPr>
          <p:cNvPr id="6" name="еж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109" y="5697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711" y="396638"/>
            <a:ext cx="6447501" cy="9906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Пальчиковая гимнастика</a:t>
            </a:r>
            <a:r>
              <a:rPr lang="ru-RU" sz="1350" b="1" kern="0" dirty="0">
                <a:solidFill>
                  <a:sysClr val="windowText" lastClr="000000"/>
                </a:solidFill>
              </a:rPr>
              <a:t/>
            </a:r>
            <a:br>
              <a:rPr lang="ru-RU" sz="1350" b="1" kern="0" dirty="0">
                <a:solidFill>
                  <a:sysClr val="windowText" lastClr="000000"/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r="2099" b="23103"/>
          <a:stretch/>
        </p:blipFill>
        <p:spPr>
          <a:xfrm>
            <a:off x="304166" y="1468191"/>
            <a:ext cx="6611789" cy="341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80" y="1622414"/>
            <a:ext cx="2126246" cy="31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37463"/>
            <a:ext cx="8036205" cy="1320800"/>
          </a:xfrm>
        </p:spPr>
        <p:txBody>
          <a:bodyPr>
            <a:normAutofit/>
          </a:bodyPr>
          <a:lstStyle/>
          <a:p>
            <a:pPr algn="ctr"/>
            <a:r>
              <a:rPr lang="ru-RU" b="1" cap="all" dirty="0">
                <a:solidFill>
                  <a:srgbClr val="0070C0"/>
                </a:solidFill>
                <a:latin typeface="Comic Sans MS" panose="030F0702030302020204" pitchFamily="66" charset="0"/>
              </a:rPr>
              <a:t>Пение 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«Ёжик»</a:t>
            </a:r>
            <a:r>
              <a:rPr lang="en-US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b="1" cap="all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муз.В.Герчик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7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петь </a:t>
            </a:r>
            <a:r>
              <a:rPr lang="ru-RU" sz="27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легко, без напряжения, весело</a:t>
            </a:r>
            <a:endParaRPr lang="ru-RU" sz="2700" dirty="0"/>
          </a:p>
        </p:txBody>
      </p:sp>
      <p:pic>
        <p:nvPicPr>
          <p:cNvPr id="6" name="ЕЖИК  - Развивающая веселая песенка мультик для детей малышей про животны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9226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6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4545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996" y="241111"/>
            <a:ext cx="8957482" cy="1320800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4800" b="1" kern="0" dirty="0">
                <a:solidFill>
                  <a:srgbClr val="00B050"/>
                </a:solidFill>
                <a:latin typeface="Comic Sans MS" panose="030F0702030302020204" pitchFamily="66" charset="0"/>
                <a:cs typeface="Arial" pitchFamily="34" charset="0"/>
              </a:rPr>
              <a:t>Музицирование</a:t>
            </a:r>
            <a:r>
              <a:rPr lang="ru-RU" sz="4800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/>
            </a:r>
            <a:br>
              <a:rPr lang="ru-RU" sz="4800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</a:br>
            <a: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Ритмично играть под </a:t>
            </a:r>
            <a:r>
              <a:rPr lang="ru-RU" kern="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музыку на бубне, маракасах, барабане</a:t>
            </a:r>
            <a: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/>
            </a:r>
            <a:b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На полянк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187" y="1965278"/>
            <a:ext cx="8493592" cy="4776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0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636" y="1450898"/>
            <a:ext cx="4753201" cy="47532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461" y="322997"/>
            <a:ext cx="906666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Пляска «</a:t>
            </a:r>
            <a:r>
              <a:rPr lang="ru-RU" dirty="0" err="1">
                <a:solidFill>
                  <a:srgbClr val="C00000"/>
                </a:solidFill>
              </a:rPr>
              <a:t>Обнимашки</a:t>
            </a:r>
            <a:r>
              <a:rPr lang="ru-RU" dirty="0">
                <a:solidFill>
                  <a:srgbClr val="C00000"/>
                </a:solidFill>
              </a:rPr>
              <a:t>» </a:t>
            </a:r>
            <a:r>
              <a:rPr lang="ru-RU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муз.М.Басова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Выполнять движения и действия по </a:t>
            </a: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тексту</a:t>
            </a:r>
            <a:b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 хорошим настроением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ворон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896" y="6011199"/>
            <a:ext cx="609600" cy="609600"/>
          </a:xfrm>
        </p:spPr>
      </p:pic>
      <p:sp>
        <p:nvSpPr>
          <p:cNvPr id="5" name="Прямоугольник 4"/>
          <p:cNvSpPr/>
          <p:nvPr/>
        </p:nvSpPr>
        <p:spPr>
          <a:xfrm>
            <a:off x="2994350" y="1964353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1.Руки выше подними,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Крепче друга обними,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Дружно за руки берись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танце закружись</a:t>
            </a:r>
          </a:p>
          <a:p>
            <a:endParaRPr lang="ru-RU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Припев: Ля-ля-ля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Мы с тобой друзья/ 2 раза</a:t>
            </a:r>
          </a:p>
          <a:p>
            <a:endParaRPr lang="ru-RU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2. Как по кругу мы пойдем,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Песню дружно заведем,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Мы ребята хороши,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Пляшем от души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99" y="1643797"/>
            <a:ext cx="1781904" cy="26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258" y="1505498"/>
            <a:ext cx="7974843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До новых встреч, 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юные артисты </a:t>
            </a: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:)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110</Words>
  <Application>Microsoft Office PowerPoint</Application>
  <PresentationFormat>Экран (4:3)</PresentationFormat>
  <Paragraphs>30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Comic Sans MS</vt:lpstr>
      <vt:lpstr>Monotype Corsiva</vt:lpstr>
      <vt:lpstr>Trebuchet MS</vt:lpstr>
      <vt:lpstr>Wingdings 3</vt:lpstr>
      <vt:lpstr>Грань</vt:lpstr>
      <vt:lpstr>Презентация PowerPoint</vt:lpstr>
      <vt:lpstr>Презентация PowerPoint</vt:lpstr>
      <vt:lpstr>Пальчиковая гимнастика </vt:lpstr>
      <vt:lpstr>Пение «Ёжик» муз.В.Герчик петь легко, без напряжения, весело</vt:lpstr>
      <vt:lpstr>Музицирование Ритмично играть под музыку на бубне, маракасах, барабане </vt:lpstr>
      <vt:lpstr>Пляска «Обнимашки» муз.М.Басова Выполнять движения и действия по тексту  с хорошим настроением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2021-03-26T03:58:16Z</dcterms:created>
  <dcterms:modified xsi:type="dcterms:W3CDTF">2021-03-26T08:06:10Z</dcterms:modified>
</cp:coreProperties>
</file>