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327" r:id="rId2"/>
    <p:sldId id="369" r:id="rId3"/>
    <p:sldId id="377" r:id="rId4"/>
    <p:sldId id="375" r:id="rId5"/>
    <p:sldId id="378" r:id="rId6"/>
    <p:sldId id="379" r:id="rId7"/>
    <p:sldId id="373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3B50E-8A72-42C4-B962-9CA3F64EA535}" type="datetimeFigureOut">
              <a:rPr lang="ru-RU" smtClean="0"/>
              <a:pPr/>
              <a:t>31.03.2021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111ECD-F580-409D-A0D5-7EA4268C3FA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94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547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111ECD-F580-409D-A0D5-7EA4268C3FA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5747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AE6C0-9987-41D7-B0AE-878C9EBCB9E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478F22-875D-423D-A9A1-4438E6C397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FBCC4-E101-49FE-89FC-2424658845FA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4EE321-E9F6-4F04-98E8-879B58234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4FBB7-EDFC-4F7F-8FD7-DC1DDCA095BF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DF3C25-12E2-4AB0-86FE-45B6B0AAFC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6B714-6FAE-4B2D-BB4C-35A796CD316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486D1-8CF0-4DFE-9A8C-3AE0C4E9E4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8E8E7A-4B20-4DA8-B72D-BA5EBF48D346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F13F35-49DB-4D8A-AE0F-7F196452B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694D5-3567-430A-A61B-7724031681C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E9078-EB01-44A5-866B-03C0CE7385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503952-6D7D-4E87-9F24-4826AF0FF0D6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DB9A5A-1A04-4E60-B81C-131D465B53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E64C23-A756-4904-B0B6-FA54A5D4713C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B1608-0D64-421C-B530-8353A0B5F2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26778-F811-41E9-BD2A-5E580E139A4B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DF805A-6BCB-4809-B76C-34839A458C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5B637-048F-4B7F-AFD5-D4F1A26E8304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D48D1-AFBF-4FF4-B924-CBD20FD1F6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514AA-FFAC-4431-A1F0-0682E540FEFE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979FF-5461-4145-93EB-5F616B85DE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919C1D5-334D-4804-A2A4-D4B43453718D}" type="datetimeFigureOut">
              <a:rPr lang="ru-RU"/>
              <a:pPr>
                <a:defRPr/>
              </a:pPr>
              <a:t>31.03.2021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FD46EE0-3A17-451A-9474-2FC922C7F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>
    <p:wipe dir="d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5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5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WordArt 3"/>
          <p:cNvSpPr>
            <a:spLocks noChangeArrowheads="1" noChangeShapeType="1" noTextEdit="1"/>
          </p:cNvSpPr>
          <p:nvPr/>
        </p:nvSpPr>
        <p:spPr bwMode="auto">
          <a:xfrm>
            <a:off x="2500313" y="1582738"/>
            <a:ext cx="3429000" cy="2970212"/>
          </a:xfrm>
          <a:prstGeom prst="rect">
            <a:avLst/>
          </a:prstGeom>
        </p:spPr>
        <p:txBody>
          <a:bodyPr spcFirstLastPara="1" wrap="none" fromWordArt="1">
            <a:prstTxWarp prst="textButton">
              <a:avLst>
                <a:gd name="adj" fmla="val 10834212"/>
              </a:avLst>
            </a:prstTxWarp>
          </a:bodyPr>
          <a:lstStyle/>
          <a:p>
            <a:pPr algn="ctr"/>
            <a:endParaRPr lang="ru-RU" sz="2000" kern="10" spc="40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333CC"/>
              </a:solidFill>
              <a:latin typeface="Arial Unicode MS"/>
              <a:ea typeface="Arial Unicode MS"/>
              <a:cs typeface="Arial Unicode MS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39752" y="260648"/>
            <a:ext cx="4802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МБДОУ детский сад «Оленёнок»</a:t>
            </a:r>
            <a:endParaRPr lang="ru-RU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908720"/>
            <a:ext cx="8568952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Дистанционное  музыкальное  занятие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Старшая группа</a:t>
            </a:r>
          </a:p>
          <a:p>
            <a:pPr algn="ctr"/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(2 неделя, Март)</a:t>
            </a: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9"/>
          <p:cNvSpPr>
            <a:spLocks noChangeArrowheads="1"/>
          </p:cNvSpPr>
          <p:nvPr/>
        </p:nvSpPr>
        <p:spPr bwMode="auto">
          <a:xfrm>
            <a:off x="5831632" y="5949280"/>
            <a:ext cx="33123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Муз. руководитель: Башкирцева Н.О.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s://i.pinimg.com/736x/f2/a0/e9/f2a0e936c0ff3f67ae5d5c13f5b4e0b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1988840"/>
            <a:ext cx="1296144" cy="1745215"/>
          </a:xfrm>
          <a:prstGeom prst="rect">
            <a:avLst/>
          </a:prstGeom>
          <a:noFill/>
        </p:spPr>
      </p:pic>
      <p:pic>
        <p:nvPicPr>
          <p:cNvPr id="12" name="Picture 2" descr="https://www.photoforum.ru/f/photo/000/844/844850_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29000"/>
            <a:ext cx="4536504" cy="2551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Музыкально-ритмическое движение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8760" y="959795"/>
            <a:ext cx="8003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«Передача платочка» муз. Т.Ломовой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 </a:t>
            </a:r>
            <a:endParaRPr lang="ru-RU" sz="2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Дети стоят в кругу. В руках у одного платочек. Нужно плавно передавать платочек, развивать плавность и ритмичность движений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https://www.diagram.com.ua/tricks/tricks982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3212976"/>
            <a:ext cx="1619250" cy="3209926"/>
          </a:xfrm>
          <a:prstGeom prst="rect">
            <a:avLst/>
          </a:prstGeom>
          <a:noFill/>
        </p:spPr>
      </p:pic>
      <p:pic>
        <p:nvPicPr>
          <p:cNvPr id="3" name="15 Дорожка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170263" y="37890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9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fsd.kopilkaurokov.ru/up/html/2018/03/27/k_5ab9d7aa57945/img_user_file_5ab9d7aae40c1_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60648"/>
            <a:ext cx="8328925" cy="6246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410115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9"/>
          <p:cNvSpPr>
            <a:spLocks noChangeArrowheads="1"/>
          </p:cNvSpPr>
          <p:nvPr/>
        </p:nvSpPr>
        <p:spPr bwMode="auto">
          <a:xfrm>
            <a:off x="-37548" y="286340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Слушание  музыки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908720"/>
            <a:ext cx="52713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«Баба- Яга » муз. П.И. Чайковский</a:t>
            </a:r>
            <a:endParaRPr lang="ru-RU" sz="2400" b="1" u="sng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ds04.infourok.ru/uploads/ex/0799/00064928-892f4848/img12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ds03.infourok.ru/uploads/ex/07b6/0003ff55-9f05b280/hello_html_m5624a5e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6" name="AutoShape 8" descr="https://ds03.infourok.ru/uploads/ex/07b6/0003ff55-9f05b280/hello_html_m5624a5e9.jpg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2" name="Picture 2" descr="https://i.pinimg.com/736x/f2/a0/e9/f2a0e936c0ff3f67ae5d5c13f5b4e0bd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412776"/>
            <a:ext cx="3888432" cy="5235647"/>
          </a:xfrm>
          <a:prstGeom prst="rect">
            <a:avLst/>
          </a:prstGeom>
          <a:noFill/>
        </p:spPr>
      </p:pic>
      <p:pic>
        <p:nvPicPr>
          <p:cNvPr id="2" name="16 Дорожка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979712" y="24928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856286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4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27784" y="179636"/>
            <a:ext cx="3587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76470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Песня «Кончается зима»  муз. Т.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Попатенко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44008" y="1225689"/>
            <a:ext cx="417646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Под крышами ломается сосулек бахрома.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Кончается, кончается, кончается зима!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Сильнее греет солнышко, заплакал снеговик,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Воробышек чирикает: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чи-рик-чи-рик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Стучат капели звонкие, стучат, стучат, стучат.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Кораблики и лодочки готовы у ребят.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Остатки снега тёмного увозит снеговик,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Воробышек чирикает: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чи-рик-чи-рик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www.photoforum.ru/f/photo/000/844/844850_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789040"/>
            <a:ext cx="4224470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12 Дорожка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754155" y="12882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00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2627784" y="179636"/>
            <a:ext cx="358745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Пение</a:t>
            </a:r>
            <a:endParaRPr lang="ru-RU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764704"/>
            <a:ext cx="80648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«Песенка друзей»  муз. В. </a:t>
            </a:r>
            <a:r>
              <a:rPr lang="ru-RU" sz="2400" b="1" u="sng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Герчик</a:t>
            </a:r>
            <a:endParaRPr lang="ru-RU" sz="2400" b="1" u="sng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ds04.infourok.ru/uploads/ex/0dc1/000d8ec8-fda56eb5/img38.jpg"/>
          <p:cNvPicPr>
            <a:picLocks noChangeAspect="1" noChangeArrowheads="1"/>
          </p:cNvPicPr>
          <p:nvPr/>
        </p:nvPicPr>
        <p:blipFill>
          <a:blip r:embed="rId4" cstate="print"/>
          <a:srcRect r="2778" b="4938"/>
          <a:stretch>
            <a:fillRect/>
          </a:stretch>
        </p:blipFill>
        <p:spPr bwMode="auto">
          <a:xfrm>
            <a:off x="683568" y="836712"/>
            <a:ext cx="7757225" cy="5688632"/>
          </a:xfrm>
          <a:prstGeom prst="rect">
            <a:avLst/>
          </a:prstGeom>
          <a:noFill/>
        </p:spPr>
      </p:pic>
      <p:pic>
        <p:nvPicPr>
          <p:cNvPr id="2" name="60 Дорожка 6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24328" y="797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68390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1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827584" y="210885"/>
            <a:ext cx="7902552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Танец</a:t>
            </a:r>
          </a:p>
          <a:p>
            <a:pPr algn="ctr"/>
            <a:r>
              <a:rPr lang="ru-RU" sz="28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«Дружные тройки» </a:t>
            </a:r>
          </a:p>
          <a:p>
            <a:pPr algn="ctr"/>
            <a:r>
              <a:rPr lang="ru-RU" sz="2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Муз. И. Штраус</a:t>
            </a:r>
          </a:p>
        </p:txBody>
      </p:sp>
      <p:pic>
        <p:nvPicPr>
          <p:cNvPr id="1026" name="Picture 2" descr="https://im0-tub-ru.yandex.net/i?id=18e0bdfa134c6a65d76e84189d050b43&amp;ref=rim&amp;n=33&amp;w=300&amp;h=15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2708920"/>
            <a:ext cx="7920880" cy="3960440"/>
          </a:xfrm>
          <a:prstGeom prst="rect">
            <a:avLst/>
          </a:prstGeom>
          <a:noFill/>
        </p:spPr>
      </p:pic>
      <p:pic>
        <p:nvPicPr>
          <p:cNvPr id="3" name="17 Дорожка 1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07704" y="9033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973438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975</TotalTime>
  <Words>103</Words>
  <Application>Microsoft Office PowerPoint</Application>
  <PresentationFormat>Экран (4:3)</PresentationFormat>
  <Paragraphs>26</Paragraphs>
  <Slides>7</Slides>
  <Notes>3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 Unicode MS</vt:lpstr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Составили воспитатели: Бахуринская С.Г., Волобуева Т.А</dc:title>
  <dc:creator>Башкирцева Наталья Олеговна</dc:creator>
  <cp:keywords>Оленёнок</cp:keywords>
  <cp:lastModifiedBy>Пользователь Windows</cp:lastModifiedBy>
  <cp:revision>116</cp:revision>
  <dcterms:created xsi:type="dcterms:W3CDTF">2014-02-09T19:12:44Z</dcterms:created>
  <dcterms:modified xsi:type="dcterms:W3CDTF">2021-03-30T20:14:57Z</dcterms:modified>
</cp:coreProperties>
</file>