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94451"/>
            <a:ext cx="3086100" cy="327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6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29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485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3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20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5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64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91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00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4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3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24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84" y="0"/>
            <a:ext cx="9175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7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6"/>
            <a:ext cx="928047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7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r>
              <a:rPr lang="ru-RU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</a:t>
            </a: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40238" y="6325316"/>
            <a:ext cx="95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2021г.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27123" y="1363142"/>
            <a:ext cx="55615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Занятие </a:t>
            </a:r>
            <a:r>
              <a:rPr lang="ru-RU" sz="4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№2</a:t>
            </a:r>
            <a:endParaRPr lang="ru-RU" sz="44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Март</a:t>
            </a:r>
          </a:p>
          <a:p>
            <a:pPr algn="ctr"/>
            <a:r>
              <a:rPr lang="ru-RU" sz="4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Старшая группа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«От носика до хвостика»</a:t>
            </a:r>
            <a:endParaRPr lang="ru-RU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64322" y="5148794"/>
            <a:ext cx="2674962" cy="1361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Составила: </a:t>
            </a:r>
            <a:r>
              <a:rPr lang="ru-RU" sz="2000" b="1" dirty="0" err="1" smtClean="0">
                <a:solidFill>
                  <a:srgbClr val="0070C0"/>
                </a:solidFill>
              </a:rPr>
              <a:t>Емелова</a:t>
            </a:r>
            <a:r>
              <a:rPr lang="ru-RU" sz="2000" b="1" dirty="0" smtClean="0">
                <a:solidFill>
                  <a:srgbClr val="0070C0"/>
                </a:solidFill>
              </a:rPr>
              <a:t> Ольга Николаевна,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Музыкальный руководитель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70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5925" y="617396"/>
            <a:ext cx="7772400" cy="15798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Слушание музыки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«Вальс»</a:t>
            </a:r>
            <a:r>
              <a:rPr lang="ru-RU" sz="4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муз.С.Майкапар</a:t>
            </a:r>
            <a:endParaRPr lang="ru-RU" sz="4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5205" y="2269201"/>
            <a:ext cx="3671249" cy="2466571"/>
          </a:xfrm>
        </p:spPr>
        <p:txBody>
          <a:bodyPr/>
          <a:lstStyle/>
          <a:p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Проиграть пьесу «звучащими жестами»</a:t>
            </a:r>
          </a:p>
          <a:p>
            <a:endParaRPr lang="ru-RU" dirty="0"/>
          </a:p>
        </p:txBody>
      </p:sp>
      <p:pic>
        <p:nvPicPr>
          <p:cNvPr id="4" name="Вальс Майкопа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6029" y="3502486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93" y="2623840"/>
            <a:ext cx="2276475" cy="2009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8" y="4404956"/>
            <a:ext cx="2276475" cy="2009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05" y="4433887"/>
            <a:ext cx="22764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6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6" b="452"/>
          <a:stretch/>
        </p:blipFill>
        <p:spPr>
          <a:xfrm>
            <a:off x="1014120" y="365126"/>
            <a:ext cx="7365606" cy="614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21" y="2606722"/>
            <a:ext cx="2379779" cy="221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16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Пение </a:t>
            </a:r>
            <a:r>
              <a:rPr lang="ru-RU" sz="5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«От носика до хвостика»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7576" y="1418101"/>
            <a:ext cx="3869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ru-RU" sz="2400" b="1" i="0" dirty="0" smtClean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just" fontAlgn="base"/>
            <a:endParaRPr lang="ru-RU" sz="2400" b="1" i="0" dirty="0">
              <a:solidFill>
                <a:srgbClr val="7030A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40" y="1418101"/>
            <a:ext cx="4067175" cy="304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8650" y="1833599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1. Гулял без зонтика щенок.</a:t>
            </a:r>
            <a:b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Щенок под дождиком промок</a:t>
            </a:r>
            <a:b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От носика до хвостика.</a:t>
            </a:r>
            <a:b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От хвостика до носика.</a:t>
            </a:r>
            <a:b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pPr algn="just" fontAlgn="base"/>
            <a:endParaRPr lang="ru-RU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just" fontAlgn="base"/>
            <a:r>
              <a:rPr lang="ru-RU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  <a:t>. Он стал белее молока,</a:t>
            </a:r>
            <a:b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  <a:t>Кудряшки, словно облака,</a:t>
            </a:r>
            <a:b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  <a:t>От носика до хвостика,</a:t>
            </a:r>
            <a:b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  <a:t>От хвостика до носика.</a:t>
            </a:r>
            <a:b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  <a:t>!</a:t>
            </a:r>
          </a:p>
          <a:p>
            <a:pPr algn="just" fontAlgn="base"/>
            <a:endParaRPr lang="ru-RU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just" fontAlgn="base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3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. Щенку понравилась вода.</a:t>
            </a:r>
            <a:b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Теперь он моется всегда</a:t>
            </a:r>
            <a:b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От носика до хвостика,</a:t>
            </a:r>
            <a:b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От хвостика до носика.</a:t>
            </a:r>
            <a:b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!</a:t>
            </a:r>
            <a:endParaRPr lang="ru-RU" b="1" i="0" dirty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8" name="от носика до хвости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9327" y="4285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2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Музицирование</a:t>
            </a:r>
            <a:endParaRPr lang="ru-RU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поль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544" y="1037231"/>
            <a:ext cx="7761027" cy="5820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51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2207574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Игра-пляска</a:t>
            </a:r>
            <a:b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«Пугало»</a:t>
            </a:r>
            <a:b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выполнять движение согласно словам</a:t>
            </a:r>
            <a:endParaRPr lang="ru-RU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Игра - Пугало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1790" y="1902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4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014" y="1811789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Веселого музыкального настроения</a:t>
            </a:r>
            <a:r>
              <a:rPr lang="ru-RU" smtClean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br>
              <a:rPr lang="ru-RU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mtClean="0">
                <a:solidFill>
                  <a:srgbClr val="0070C0"/>
                </a:solidFill>
                <a:latin typeface="Comic Sans MS" panose="030F0702030302020204" pitchFamily="66" charset="0"/>
              </a:rPr>
              <a:t>юные 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артисты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399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58</Words>
  <Application>Microsoft Office PowerPoint</Application>
  <PresentationFormat>Экран (4:3)</PresentationFormat>
  <Paragraphs>20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Wingdings</vt:lpstr>
      <vt:lpstr>Тема Office</vt:lpstr>
      <vt:lpstr>Муниципальное бюджетное дошкольное образовательное учреждение детский сад «Оленёнок», п.Тазовский, </vt:lpstr>
      <vt:lpstr>Слушание музыки «Вальс» муз.С.Майкапар</vt:lpstr>
      <vt:lpstr>Пальчиковая гимнастика</vt:lpstr>
      <vt:lpstr>Пение «От носика до хвостика» </vt:lpstr>
      <vt:lpstr>Музицирование</vt:lpstr>
      <vt:lpstr>Игра-пляска «Пугало»  выполнять движение согласно словам</vt:lpstr>
      <vt:lpstr>Веселого музыкального настроения,  юные артисты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</cp:revision>
  <dcterms:created xsi:type="dcterms:W3CDTF">2021-03-26T09:41:53Z</dcterms:created>
  <dcterms:modified xsi:type="dcterms:W3CDTF">2021-03-26T11:07:33Z</dcterms:modified>
</cp:coreProperties>
</file>