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57" r:id="rId3"/>
    <p:sldId id="264" r:id="rId4"/>
    <p:sldId id="263" r:id="rId5"/>
    <p:sldId id="262" r:id="rId6"/>
    <p:sldId id="260" r:id="rId7"/>
    <p:sldId id="258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8AACF0-3234-4689-A3BC-1E50B127C7F4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688C3-E140-4031-AD7D-1A1F10234B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0lik.ru/uploads/posts/2009-12/1260810784_0lik.ru_f31307236e09.jpg" TargetMode="External"/><Relationship Id="rId7" Type="http://schemas.openxmlformats.org/officeDocument/2006/relationships/hyperlink" Target="http://pedsovet.su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dst.ru/pix/user_files/2/3652/bubency.mp3" TargetMode="External"/><Relationship Id="rId5" Type="http://schemas.openxmlformats.org/officeDocument/2006/relationships/hyperlink" Target="http://s0.pic4you.ru/allimage/y2011/10-15/12216/1292780.png" TargetMode="External"/><Relationship Id="rId4" Type="http://schemas.openxmlformats.org/officeDocument/2006/relationships/hyperlink" Target="http://img0.liveinternet.ru/images/attach/c/6/92/740/92740632_large_5040093_Rysskayazima18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759567" y="1748926"/>
            <a:ext cx="7670085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Музыкальное Занятие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№2 </a:t>
            </a:r>
            <a:endParaRPr kumimoji="0" lang="ru-RU" sz="3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Подготовительная к школе группа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0070C0"/>
                </a:solidFill>
                <a:latin typeface="Comic Sans MS" panose="030F0702030302020204" pitchFamily="66" charset="0"/>
                <a:ea typeface="+mj-ea"/>
                <a:cs typeface="+mj-cs"/>
              </a:rPr>
              <a:t>декабрь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5" name="Подзаголовок 4"/>
          <p:cNvSpPr txBox="1">
            <a:spLocks/>
          </p:cNvSpPr>
          <p:nvPr/>
        </p:nvSpPr>
        <p:spPr>
          <a:xfrm>
            <a:off x="5987126" y="4005064"/>
            <a:ext cx="2632946" cy="17145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r">
              <a:spcBef>
                <a:spcPct val="20000"/>
              </a:spcBef>
              <a:defRPr/>
            </a:pPr>
            <a:r>
              <a:rPr kumimoji="0" lang="ru-RU" sz="1600" i="0" u="none" strike="noStrike" kern="1200" cap="none" spc="0" normalizeH="0" baseline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Составитель: </a:t>
            </a:r>
            <a:r>
              <a:rPr lang="ru-RU" sz="16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музыкальный руководитель</a:t>
            </a:r>
            <a:endParaRPr lang="ru-RU" sz="160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  <a:ea typeface="Tangerine" pitchFamily="2" charset="0"/>
            </a:endParaRPr>
          </a:p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i="0" u="none" strike="noStrike" kern="1200" cap="none" spc="0" normalizeH="0" baseline="0" noProof="0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Емелова</a:t>
            </a:r>
            <a:r>
              <a:rPr kumimoji="0" lang="ru-RU" sz="1600" i="0" u="none" strike="noStrike" kern="1200" cap="none" spc="0" normalizeH="0" baseline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 Ольга</a:t>
            </a:r>
            <a:r>
              <a:rPr kumimoji="0" lang="ru-RU" sz="1600" i="0" u="none" strike="noStrike" kern="1200" cap="none" spc="0" normalizeH="0" noProof="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2060"/>
                </a:solidFill>
                <a:uLnTx/>
                <a:uFillTx/>
                <a:latin typeface="Times New Roman" pitchFamily="18" charset="0"/>
                <a:ea typeface="Tangerine" pitchFamily="2" charset="0"/>
                <a:cs typeface="Times New Roman" pitchFamily="18" charset="0"/>
              </a:rPr>
              <a:t> Николаевна</a:t>
            </a:r>
            <a:endParaRPr kumimoji="0" lang="ru-RU" sz="1600" i="0" u="none" strike="noStrike" kern="1200" cap="none" spc="0" normalizeH="0" baseline="0" noProof="0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002060"/>
              </a:solidFill>
              <a:uLnTx/>
              <a:uFillTx/>
              <a:ea typeface="Tangerine" pitchFamily="2" charset="0"/>
            </a:endParaRPr>
          </a:p>
        </p:txBody>
      </p:sp>
      <p:pic>
        <p:nvPicPr>
          <p:cNvPr id="6" name="Picture 2" descr="D:\материалы к урокам\Я УЧУСЬ\ШАБЛОН ДЛЯ ПРЕЗЕНТАЦИИ\педсовет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71414"/>
            <a:ext cx="1633535" cy="40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28728" y="918745"/>
            <a:ext cx="6572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Муниципальное дошкольное образовательное дошкольное учреждение детский сад «Оленёнок», </a:t>
            </a:r>
            <a:r>
              <a:rPr lang="ru-RU" sz="2200" b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п.Тазовский</a:t>
            </a:r>
            <a:endParaRPr lang="ru-RU" sz="2200" b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Picture 3" descr="D:\материалы к урокам\Я УЧУСЬ\ШАБЛОН ДЛЯ ПРЕЗЕНТАЦИИ\конкурсная заставка логоти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9652" y="214290"/>
            <a:ext cx="357190" cy="3397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3714752"/>
            <a:ext cx="857224" cy="314324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solidFill>
              <a:srgbClr val="FFFFFF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убенц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нежинки Стоян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610" y="1772816"/>
            <a:ext cx="8357782" cy="470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9552" y="1396262"/>
            <a:ext cx="821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Побеседовать с детьми о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музыке, сочинить с детьми небольшую историю о пушистых воздушных снежинках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332656"/>
            <a:ext cx="7643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Слушание музыки</a:t>
            </a:r>
          </a:p>
          <a:p>
            <a:pPr algn="ctr"/>
            <a:r>
              <a:rPr lang="ru-RU" sz="3200" b="1" dirty="0" err="1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А.Стоянов</a:t>
            </a:r>
            <a:r>
              <a:rPr lang="ru-RU" sz="32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 «Снежинки»</a:t>
            </a:r>
            <a:endParaRPr lang="ru-RU" sz="3200" b="1" dirty="0" smtClean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3544">
            <a:off x="6028971" y="1296569"/>
            <a:ext cx="3773314" cy="2655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34" y="1161375"/>
            <a:ext cx="8215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«Этот пальчик»</a:t>
            </a:r>
            <a:endParaRPr lang="ru-RU" sz="4000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516419"/>
            <a:ext cx="7643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04696" y="1780208"/>
            <a:ext cx="7250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751002"/>
            <a:ext cx="882003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Этот 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пальчик — дедушка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(массируем большой пальчик ребенка);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Этот 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пальчик — бабушка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(массируем указательный пальчик ребенка);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Этот 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пальчик — папочка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(массируем средний пальчик ребенка);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Этот 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пальчик — мамочка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(массируем безымянный пальчик ребенка);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Этот 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пальчик — я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(массируем мизинчик ребенка);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Это </a:t>
            </a:r>
            <a:r>
              <a:rPr lang="ru-RU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вся моя семья! 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(сжимаем и разжимаем кулачок)</a:t>
            </a:r>
          </a:p>
        </p:txBody>
      </p:sp>
    </p:spTree>
    <p:extLst>
      <p:ext uri="{BB962C8B-B14F-4D97-AF65-F5344CB8AC3E}">
        <p14:creationId xmlns:p14="http://schemas.microsoft.com/office/powerpoint/2010/main" val="2745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4347" y="176871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Пение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«</a:t>
            </a:r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Горячая пора</a:t>
            </a:r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»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868" y="4005064"/>
            <a:ext cx="2028825" cy="22574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836" y="1340768"/>
            <a:ext cx="7992888" cy="729430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1.У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Дедушки Мороза здоровье хоть куда!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Его не испугают любые холода.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Пускай повсюду стужа, а вовсе не жара -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 горячая пора.</a:t>
            </a: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Припев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Мороза, у Дедушки Мороза,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 горячая пора.</a:t>
            </a: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endParaRPr lang="ru-RU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2.У Дедушки </a:t>
            </a:r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Мороза серьёзные дела: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Нужны для снежной бабы морковка и метла,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И новая ушанка из старого ведра -</a:t>
            </a:r>
          </a:p>
          <a:p>
            <a:r>
              <a:rPr lang="ru-RU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У Дедушки Мороза горячая пора.</a:t>
            </a:r>
          </a:p>
        </p:txBody>
      </p:sp>
      <p:pic>
        <p:nvPicPr>
          <p:cNvPr id="5" name="u_dedushki_moroza_goryachaya_pora-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13382" y="418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8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14348" y="160787"/>
            <a:ext cx="76438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Музицирование </a:t>
            </a: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«Новогоднее настроение»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2" name="новгоднее веселье оркест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050" y="1624915"/>
            <a:ext cx="8042461" cy="4523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466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387" y="3356992"/>
            <a:ext cx="2971457" cy="33062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7556" y="921558"/>
            <a:ext cx="76438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Игра </a:t>
            </a:r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«Дед мороз и дети»</a:t>
            </a:r>
            <a:endParaRPr lang="ru-RU" sz="4400" b="1" dirty="0" smtClean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  <a:p>
            <a:pPr algn="ctr"/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  <a:p>
            <a:pPr algn="ctr"/>
            <a:r>
              <a:rPr lang="ru-RU" sz="4400" b="1" dirty="0" smtClean="0">
                <a:ln w="2857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Весело выполнять движения под текст с ускорением</a:t>
            </a:r>
            <a:endParaRPr lang="ru-RU" sz="4400" b="1" dirty="0">
              <a:ln w="2857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2121" y="1559331"/>
            <a:ext cx="7429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72" y="4087658"/>
            <a:ext cx="2377802" cy="2254425"/>
          </a:xfrm>
          <a:prstGeom prst="rect">
            <a:avLst/>
          </a:prstGeom>
        </p:spPr>
      </p:pic>
      <p:pic>
        <p:nvPicPr>
          <p:cNvPr id="5" name="Дед Мороз Герчи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1976" y="1199167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69" y="3810744"/>
            <a:ext cx="238125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142984"/>
            <a:ext cx="75009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3"/>
              </a:rPr>
              <a:t>http://0lik.ru/uploads/posts/2009-12/1260810784_0lik.ru_f31307236e09.jpg</a:t>
            </a:r>
            <a:r>
              <a:rPr lang="ru-RU" sz="1400" dirty="0" smtClean="0"/>
              <a:t> - зимний пейзаж </a:t>
            </a:r>
          </a:p>
          <a:p>
            <a:r>
              <a:rPr lang="en-US" sz="1400" dirty="0" smtClean="0">
                <a:hlinkClick r:id="rId4"/>
              </a:rPr>
              <a:t>http://img0.liveinternet.ru/images/attach/c/6/92/740/92740632_large_5040093_Rysskayazima18.png</a:t>
            </a:r>
            <a:r>
              <a:rPr lang="ru-RU" sz="1400" dirty="0" smtClean="0"/>
              <a:t> - дед Мороз на тройке </a:t>
            </a:r>
          </a:p>
          <a:p>
            <a:r>
              <a:rPr lang="en-US" sz="1400" dirty="0" smtClean="0">
                <a:hlinkClick r:id="rId5"/>
              </a:rPr>
              <a:t>http://s0.pic4you.ru/allimage/y2011/10-15/12216/1292780.png</a:t>
            </a:r>
            <a:r>
              <a:rPr lang="ru-RU" sz="1400" dirty="0" smtClean="0"/>
              <a:t> - метелица </a:t>
            </a:r>
          </a:p>
          <a:p>
            <a:pPr algn="just">
              <a:defRPr/>
            </a:pPr>
            <a:r>
              <a:rPr lang="en-US" sz="1400" dirty="0" smtClean="0">
                <a:hlinkClick r:id="rId6"/>
              </a:rPr>
              <a:t>http://www.podst.ru/pix/user_files/2/3652/bubency.mp3</a:t>
            </a:r>
            <a:r>
              <a:rPr lang="ru-RU" sz="1400" dirty="0" smtClean="0"/>
              <a:t> - бубенцы (звук) </a:t>
            </a:r>
            <a:r>
              <a:rPr lang="ru-RU" sz="1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Бектурганова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Екатерина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Юрьевна, 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начальных 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классов,КГУ</a:t>
            </a:r>
            <a:r>
              <a:rPr lang="ru-RU" sz="140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«Средняя школа №7» </a:t>
            </a:r>
            <a:r>
              <a:rPr lang="ru-RU" sz="1400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акимата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города </a:t>
            </a:r>
            <a:r>
              <a:rPr lang="ru-RU" sz="1400" dirty="0" err="1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Усть-Каменогорска,Казахстан</a:t>
            </a:r>
            <a:r>
              <a:rPr lang="ru-RU" sz="1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ВКО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857356" y="6029286"/>
            <a:ext cx="550072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Сайт</a:t>
            </a:r>
            <a:r>
              <a:rPr lang="ru-RU" sz="2000" dirty="0">
                <a:solidFill>
                  <a:prstClr val="black"/>
                </a:solidFill>
                <a:latin typeface="Monotype Corsiva" pitchFamily="66" charset="0"/>
              </a:rPr>
              <a:t> </a:t>
            </a:r>
            <a:r>
              <a:rPr lang="en-US" sz="2000" dirty="0" smtClean="0">
                <a:latin typeface="Monotype Corsiva" pitchFamily="66" charset="0"/>
                <a:hlinkClick r:id="rId7"/>
              </a:rPr>
              <a:t>http://pedsovet.su/</a:t>
            </a:r>
            <a:r>
              <a:rPr lang="ru-RU" sz="2000" dirty="0" smtClean="0">
                <a:latin typeface="Monotype Corsiva" pitchFamily="66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5786" y="285728"/>
            <a:ext cx="7643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</a:rPr>
              <a:t>Использованные ресурсы</a:t>
            </a:r>
            <a:endParaRPr lang="ru-RU" sz="4400" b="1" dirty="0">
              <a:ln w="1841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262</Words>
  <Application>Microsoft Office PowerPoint</Application>
  <PresentationFormat>Экран (4:3)</PresentationFormat>
  <Paragraphs>56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Comic Sans MS</vt:lpstr>
      <vt:lpstr>Monotype Corsiva</vt:lpstr>
      <vt:lpstr>Tangerine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44</cp:revision>
  <dcterms:created xsi:type="dcterms:W3CDTF">2014-08-07T00:52:59Z</dcterms:created>
  <dcterms:modified xsi:type="dcterms:W3CDTF">2020-11-26T09:35:43Z</dcterms:modified>
</cp:coreProperties>
</file>