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4" r:id="rId3"/>
    <p:sldId id="265" r:id="rId4"/>
    <p:sldId id="270" r:id="rId5"/>
    <p:sldId id="267" r:id="rId6"/>
    <p:sldId id="269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85D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>
      <p:cViewPr varScale="1">
        <p:scale>
          <a:sx n="70" d="100"/>
          <a:sy n="70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linda6035.ucoz.ru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981201" y="1815207"/>
            <a:ext cx="6862368" cy="4241324"/>
            <a:chOff x="2120264" y="2146448"/>
            <a:chExt cx="6828705" cy="553777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20264" y="2146448"/>
              <a:ext cx="6160830" cy="3737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Занятие </a:t>
              </a: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№2</a:t>
              </a:r>
              <a:endPara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Декабрь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Средняя группа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864266" y="6840324"/>
              <a:ext cx="5084703" cy="843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Составитель: музыкальный руководитель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Емелова</a:t>
              </a:r>
              <a:r>
                <a:rPr lang="ru-RU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 </a:t>
              </a:r>
              <a:r>
                <a:rPr lang="ru-RU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О</a:t>
              </a:r>
              <a:r>
                <a:rPr lang="ru-RU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льга Николаевна</a:t>
              </a:r>
              <a:endParaRPr lang="ru-RU" dirty="0">
                <a:solidFill>
                  <a:srgbClr val="002060"/>
                </a:solidFill>
                <a:latin typeface="Comic Sans MS" panose="030F0702030302020204" pitchFamily="66" charset="0"/>
                <a:cs typeface="Arial" charset="0"/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838200" y="624264"/>
            <a:ext cx="7651086" cy="824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4925"/>
            <a:ext cx="8229600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Слушание музыки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</a:t>
            </a:r>
            <a:r>
              <a:rPr lang="ru-RU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Бегемотик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танцует»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828800"/>
            <a:ext cx="80772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Посмотреть изображение </a:t>
            </a:r>
            <a:r>
              <a:rPr lang="ru-RU" sz="2800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бегемотиков</a:t>
            </a:r>
            <a:r>
              <a:rPr lang="ru-RU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 поговорить о содержании рисунка и музыки</a:t>
            </a:r>
            <a:r>
              <a:rPr lang="ru-RU" sz="2800" dirty="0" smtClean="0"/>
              <a:t>.</a:t>
            </a:r>
          </a:p>
          <a:p>
            <a:pPr marL="0" indent="0" algn="just">
              <a:buNone/>
            </a:pPr>
            <a:endParaRPr lang="ru-RU" sz="2800" dirty="0"/>
          </a:p>
          <a:p>
            <a:pPr marL="0" indent="0" algn="just">
              <a:buNone/>
            </a:pP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979" y="3055248"/>
            <a:ext cx="5181600" cy="3294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бегемотик танцуе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2298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808913" cy="6096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Пальчиковая игра «Снежок</a:t>
            </a: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»</a:t>
            </a:r>
            <a:b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выполняя упражнение произносить текст сначала ласковым голосом, затем хитрым</a:t>
            </a:r>
            <a:endParaRPr lang="ru-RU" sz="1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5029200"/>
            <a:ext cx="7772400" cy="150018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Раз, два, три, четыре,</a:t>
            </a:r>
          </a:p>
          <a:p>
            <a:r>
              <a:rPr lang="ru-RU" dirty="0">
                <a:solidFill>
                  <a:srgbClr val="33CCFF"/>
                </a:solidFill>
                <a:latin typeface="Comic Sans MS" panose="030F0702030302020204" pitchFamily="66" charset="0"/>
              </a:rPr>
              <a:t>(Загибать пальцы, начиная с большого.)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Мы с тобой снежок слепили</a:t>
            </a:r>
          </a:p>
          <a:p>
            <a:r>
              <a:rPr lang="ru-RU" dirty="0">
                <a:solidFill>
                  <a:srgbClr val="33CCFF"/>
                </a:solidFill>
                <a:latin typeface="Comic Sans MS" panose="030F0702030302020204" pitchFamily="66" charset="0"/>
              </a:rPr>
              <a:t>(«Лепить, меняя положение ладоней.)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Круглый, крепкий, очень гладкий</a:t>
            </a:r>
          </a:p>
          <a:p>
            <a:r>
              <a:rPr lang="ru-RU" dirty="0">
                <a:solidFill>
                  <a:srgbClr val="33CCFF"/>
                </a:solidFill>
                <a:latin typeface="Comic Sans MS" panose="030F0702030302020204" pitchFamily="66" charset="0"/>
              </a:rPr>
              <a:t>(Показать круг, сжать ладони вместе.)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И совсем-совсем не сладкий.</a:t>
            </a:r>
          </a:p>
          <a:p>
            <a:r>
              <a:rPr lang="ru-RU" dirty="0">
                <a:solidFill>
                  <a:srgbClr val="33CCFF"/>
                </a:solidFill>
                <a:latin typeface="Comic Sans MS" panose="030F0702030302020204" pitchFamily="66" charset="0"/>
              </a:rPr>
              <a:t>(Грозить пальчиком.)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Раз – подбросим. Два – поймаем.</a:t>
            </a:r>
          </a:p>
          <a:p>
            <a:r>
              <a:rPr lang="ru-RU" dirty="0">
                <a:solidFill>
                  <a:srgbClr val="33CCFF"/>
                </a:solidFill>
                <a:latin typeface="Comic Sans MS" panose="030F0702030302020204" pitchFamily="66" charset="0"/>
              </a:rPr>
              <a:t>(Подбрасывать и ловить «снежок».)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Три – уроним</a:t>
            </a:r>
          </a:p>
          <a:p>
            <a:r>
              <a:rPr lang="ru-RU" dirty="0">
                <a:solidFill>
                  <a:srgbClr val="33CCFF"/>
                </a:solidFill>
                <a:latin typeface="Comic Sans MS" panose="030F0702030302020204" pitchFamily="66" charset="0"/>
              </a:rPr>
              <a:t>(Ронять воображаемый снежок.)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И… сломаем.</a:t>
            </a:r>
          </a:p>
          <a:p>
            <a:r>
              <a:rPr lang="ru-RU" dirty="0">
                <a:solidFill>
                  <a:srgbClr val="33CCFF"/>
                </a:solidFill>
                <a:latin typeface="Comic Sans MS" panose="030F0702030302020204" pitchFamily="66" charset="0"/>
              </a:rPr>
              <a:t>(Хлопнуть в ладоши.)</a:t>
            </a:r>
          </a:p>
        </p:txBody>
      </p:sp>
    </p:spTree>
    <p:extLst>
      <p:ext uri="{BB962C8B-B14F-4D97-AF65-F5344CB8AC3E}">
        <p14:creationId xmlns:p14="http://schemas.microsoft.com/office/powerpoint/2010/main" val="2265510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08913" cy="6096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Пение </a:t>
            </a: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«Дед Мороз» </a:t>
            </a:r>
            <a:b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петь без надрыва, весело, спокойно</a:t>
            </a:r>
            <a:endParaRPr lang="ru-RU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5257800"/>
            <a:ext cx="7772400" cy="1500187"/>
          </a:xfrm>
        </p:spPr>
        <p:txBody>
          <a:bodyPr/>
          <a:lstStyle/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19600" y="160695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1. И румяный, и седой,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С длинной белой бородой,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На машине Дед Мороз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Ёлку из лесу привёз.</a:t>
            </a:r>
          </a:p>
          <a:p>
            <a:endParaRPr lang="ru-RU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2. Добрый Дедушка Мороз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Нам большой мешок принёс,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Ну а там, наверно, клад:</a:t>
            </a:r>
          </a:p>
          <a:p>
            <a:r>
              <a:rPr lang="ru-RU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Там подарки для ребят!</a:t>
            </a:r>
          </a:p>
        </p:txBody>
      </p:sp>
      <p:pic>
        <p:nvPicPr>
          <p:cNvPr id="6" name="Дед Мороз Герч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5406254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56" y="1581399"/>
            <a:ext cx="3500857" cy="380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200" y="381000"/>
            <a:ext cx="9448800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Музицирование </a:t>
            </a:r>
            <a:r>
              <a:rPr lang="ru-RU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«Под ёлочкой»</a:t>
            </a: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b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играть ритмично под музыку</a:t>
            </a:r>
            <a:endParaRPr lang="ru-RU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ркестр под ёлочкой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52600"/>
            <a:ext cx="6248400" cy="468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70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 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«Зайцы и лиса»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84408" y="1485900"/>
            <a:ext cx="5092725" cy="46783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Дети «зайчики» «грызут» морковку, прыгают, кружатся, с резко за звучащим аккордом выбегает лиса. Дети приседают «прячутся». Лиса собирает  морковки, приговаривает «Спрятались, хитренькие. Все равно я вас найду». Оставляет одну большую морковку на леске на середине зала и уходит. Под музыку зайчики встают и идут за морковкой, которую лиса постепенно подтягивает к себе. Подпустив зайчиков поближе к себе, Лиса подбегает и пытается их поймать.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202" y="1068946"/>
            <a:ext cx="1416359" cy="163999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35" y="5145756"/>
            <a:ext cx="1540779" cy="17840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3" y="4732081"/>
            <a:ext cx="1563604" cy="18104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91" y="1565941"/>
            <a:ext cx="2731591" cy="3200400"/>
          </a:xfrm>
          <a:prstGeom prst="rect">
            <a:avLst/>
          </a:prstGeom>
        </p:spPr>
      </p:pic>
      <p:pic>
        <p:nvPicPr>
          <p:cNvPr id="11" name="Зайчики Рожавск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2111" y="5859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6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109128" y="1905555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217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источник </a:t>
              </a: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шаблона: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Фокина Лидия Петровна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учитель начальных классов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МКОУ «СОШ ст. Евсино»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err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Искитимского</a:t>
              </a: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района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Новосибирской </a:t>
              </a:r>
              <a:r>
                <a:rPr lang="ru-RU" sz="2000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области </a:t>
              </a:r>
              <a:r>
                <a:rPr lang="ru-RU" sz="2000" b="1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Сайт</a:t>
              </a:r>
              <a:r>
                <a:rPr lang="en-US" sz="2000" b="1" dirty="0" smtClean="0">
                  <a:solidFill>
                    <a:schemeClr val="accent1"/>
                  </a:solidFill>
                  <a:latin typeface="Monotype Corsiva" pitchFamily="66" charset="0"/>
                  <a:hlinkClick r:id="rId2"/>
                </a:rPr>
                <a:t> </a:t>
              </a:r>
              <a:r>
                <a:rPr lang="en-US" sz="2000" b="1" dirty="0">
                  <a:solidFill>
                    <a:schemeClr val="accent1"/>
                  </a:solidFill>
                  <a:latin typeface="Monotype Corsiva" pitchFamily="66" charset="0"/>
                  <a:hlinkClick r:id="rId2"/>
                </a:rPr>
                <a:t>http://linda6035.ucoz.ru/</a:t>
              </a: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en-US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44843" y="753719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Monotype Corsiva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295</Words>
  <Application>Microsoft Office PowerPoint</Application>
  <PresentationFormat>Экран (4:3)</PresentationFormat>
  <Paragraphs>44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Comic Sans MS</vt:lpstr>
      <vt:lpstr>Monotype Corsiva</vt:lpstr>
      <vt:lpstr>1_Тема Office</vt:lpstr>
      <vt:lpstr>Презентация PowerPoint</vt:lpstr>
      <vt:lpstr>Слушание музыки «Бегемотик танцует»</vt:lpstr>
      <vt:lpstr>Пальчиковая игра «Снежок» выполняя упражнение произносить текст сначала ласковым голосом, затем хитрым</vt:lpstr>
      <vt:lpstr>Пение «Дед Мороз»  петь без надрыва, весело, спокойно</vt:lpstr>
      <vt:lpstr>Музицирование «Под ёлочкой»  играть ритмично под музыку</vt:lpstr>
      <vt:lpstr>Игра «Зайцы и лиса»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Пользователь Windows</cp:lastModifiedBy>
  <cp:revision>39</cp:revision>
  <dcterms:created xsi:type="dcterms:W3CDTF">2014-07-06T18:18:01Z</dcterms:created>
  <dcterms:modified xsi:type="dcterms:W3CDTF">2020-11-25T10:53:05Z</dcterms:modified>
</cp:coreProperties>
</file>