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68" r:id="rId2"/>
    <p:sldId id="305" r:id="rId3"/>
    <p:sldId id="311" r:id="rId4"/>
    <p:sldId id="303" r:id="rId5"/>
    <p:sldId id="310" r:id="rId6"/>
    <p:sldId id="309" r:id="rId7"/>
    <p:sldId id="312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964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331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565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8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(Апрель,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неделя)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86862" y="6067597"/>
            <a:ext cx="4877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Муз. </a:t>
            </a:r>
            <a:r>
              <a:rPr lang="ru-RU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уководитель: Башкирцева Н.О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1" name="Picture 4" descr="Приготовление изделий из пресного теста. Жаворо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556" y="342062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2260"/>
            <a:ext cx="1647310" cy="164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-30260" y="-24919"/>
            <a:ext cx="90364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«Бег и прыжки» . «Пиццикато»</a:t>
            </a: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Л. Делиба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Группа в составе идущие люди и женщины Иллюстрация штока - иллюстрации  насчитывающей : 12048217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16924"/>
          <a:stretch/>
        </p:blipFill>
        <p:spPr bwMode="auto">
          <a:xfrm>
            <a:off x="4214366" y="2346166"/>
            <a:ext cx="492534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Children Playing Clip Art At Clker - Kids Fitness Clipart - (600x448) Png  Clipart Downlo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72" y="4463500"/>
            <a:ext cx="3796494" cy="214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15744" y="20413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16632"/>
            <a:ext cx="6195798" cy="518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чувства ритма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Здоровьесберегающие технологии в детском саду – самомассаж презентация к  уроку (старшая группа) презентация, докл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619557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«Песнь жаворонка» П.И. Чайковский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809327"/>
            <a:ext cx="8868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Отметить характер музыки.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ack No3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8032" y="2564904"/>
            <a:ext cx="609600" cy="609600"/>
          </a:xfrm>
          <a:prstGeom prst="rect">
            <a:avLst/>
          </a:prstGeom>
        </p:spPr>
      </p:pic>
      <p:pic>
        <p:nvPicPr>
          <p:cNvPr id="3076" name="Picture 4" descr="Приготовление изделий из пресного теста. Жаворо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55962"/>
            <a:ext cx="5862068" cy="43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2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23728" y="0"/>
            <a:ext cx="47121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чувства ритма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ОПРЕДЕЛИ ПО РИТМУ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44570"/>
            <a:ext cx="8352928" cy="588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6065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406696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«Солнечный зайчик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Виктора Голикова,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Гайды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Лагздынь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Зайчик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солнечный, прыг-скок,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Прогуляться вышел.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ловко за окно,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по крыше.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Прыгнул на окошко.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нос Тимошке.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Тявкнул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 щенок: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«Зайка, поиграем!»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Припустился со всех ног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развесёлым лаем.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Прыгает Тимошка.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Прыг да скок, прыг да скок,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 ним и кошка.</a:t>
            </a:r>
            <a:endParaRPr lang="ru-RU" b="1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олнечные зайчики - Posts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38" y="2636912"/>
            <a:ext cx="4063067" cy="406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44281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2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3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езентация &quot;Игры народные - хороводные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53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412776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играть в музыкальную игру, 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944</TotalTime>
  <Words>154</Words>
  <Application>Microsoft Office PowerPoint</Application>
  <PresentationFormat>Экран (4:3)</PresentationFormat>
  <Paragraphs>57</Paragraphs>
  <Slides>8</Slides>
  <Notes>7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Грань</vt:lpstr>
      <vt:lpstr>    </vt:lpstr>
      <vt:lpstr>    </vt:lpstr>
      <vt:lpstr>    </vt:lpstr>
      <vt:lpstr>Презентация PowerPoint</vt:lpstr>
      <vt:lpstr>    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122</cp:revision>
  <dcterms:created xsi:type="dcterms:W3CDTF">2014-05-28T16:37:28Z</dcterms:created>
  <dcterms:modified xsi:type="dcterms:W3CDTF">2021-04-09T16:48:01Z</dcterms:modified>
</cp:coreProperties>
</file>