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57" r:id="rId3"/>
    <p:sldId id="264" r:id="rId4"/>
    <p:sldId id="263" r:id="rId5"/>
    <p:sldId id="262" r:id="rId6"/>
    <p:sldId id="260" r:id="rId7"/>
    <p:sldId id="2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AACF0-3234-4689-A3BC-1E50B127C7F4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688C3-E140-4031-AD7D-1A1F10234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0lik.ru/uploads/posts/2009-12/1260810784_0lik.ru_f31307236e09.jpg" TargetMode="External"/><Relationship Id="rId7" Type="http://schemas.openxmlformats.org/officeDocument/2006/relationships/hyperlink" Target="http://pedsovet.su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dst.ru/pix/user_files/2/3652/bubency.mp3" TargetMode="External"/><Relationship Id="rId5" Type="http://schemas.openxmlformats.org/officeDocument/2006/relationships/hyperlink" Target="http://s0.pic4you.ru/allimage/y2011/10-15/12216/1292780.png" TargetMode="External"/><Relationship Id="rId4" Type="http://schemas.openxmlformats.org/officeDocument/2006/relationships/hyperlink" Target="http://img0.liveinternet.ru/images/attach/c/6/92/740/92740632_large_5040093_Rysskayazima18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759567" y="1748926"/>
            <a:ext cx="7670085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Музыкальное Занятие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№3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Подготовительная к школе группа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декабрь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5987126" y="4005064"/>
            <a:ext cx="2632946" cy="17145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Составитель: </a:t>
            </a:r>
            <a:r>
              <a:rPr lang="ru-RU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музыкальный руководитель</a:t>
            </a:r>
            <a:endParaRPr lang="ru-RU" sz="16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ea typeface="Tangerine" pitchFamily="2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Емелова</a:t>
            </a: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Ольга</a:t>
            </a:r>
            <a:r>
              <a:rPr kumimoji="0" lang="ru-RU" sz="1600" i="0" u="none" strike="noStrike" kern="1200" cap="none" spc="0" normalizeH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Николаевна</a:t>
            </a:r>
            <a:endParaRPr kumimoji="0" lang="ru-RU" sz="1600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uLnTx/>
              <a:uFillTx/>
              <a:ea typeface="Tangerine" pitchFamily="2" charset="0"/>
            </a:endParaRPr>
          </a:p>
        </p:txBody>
      </p:sp>
      <p:pic>
        <p:nvPicPr>
          <p:cNvPr id="6" name="Picture 2" descr="D:\материалы к урокам\Я УЧУСЬ\ШАБЛОН ДЛЯ ПРЕЗЕНТАЦИИ\педсовет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71414"/>
            <a:ext cx="1633535" cy="40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8728" y="918745"/>
            <a:ext cx="65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Муниципальное дошкольное образовательное дошкольное учреждение детский сад «Оленёнок», </a:t>
            </a:r>
            <a:r>
              <a:rPr lang="ru-RU" sz="22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п.Тазовский</a:t>
            </a:r>
            <a:endParaRPr lang="ru-RU" sz="2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3" descr="D:\материалы к урокам\Я УЧУСЬ\ШАБЛОН ДЛЯ ПРЕЗЕНТАЦИИ\конкурсная заставка 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9652" y="214290"/>
            <a:ext cx="357190" cy="3397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714752"/>
            <a:ext cx="857224" cy="31432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убенц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альс снежных хлопьев П И Чайк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819" y="1052736"/>
            <a:ext cx="7512835" cy="563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1396262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Побеседовать с детьми о музыке, сочинить с детьми небольшую историю о пушистых воздушных снежинках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16" y="367517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Слушание</a:t>
            </a:r>
            <a:endParaRPr lang="en-US" sz="32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 err="1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П.И.Чайковский</a:t>
            </a:r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«Вальс снежных хлопьев»</a:t>
            </a:r>
            <a:endParaRPr lang="ru-RU" sz="32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951">
            <a:off x="5004048" y="2924944"/>
            <a:ext cx="3571875" cy="3348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516419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гимнастика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На прогулку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4696" y="1780208"/>
            <a:ext cx="7250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827150"/>
            <a:ext cx="717059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Пошли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пальчики гулять 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(пальцы рук сжаты в кулаки, большие пальцы опущены вниз и как бы прыжками двигаются по столу)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вторые догонять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(ритмичные движения по столу указательных пальцев)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Третьи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пальчики бегом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(движения средних пальцев в быстром темпе)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четвертые пешком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(медленные движения безымянных пальцев по столу)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Пятый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 поскакал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(ритмичное касание поверхности стола обоими мизинцами)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 конце пути упал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(стук кулаками по поверхности стола)</a:t>
            </a:r>
          </a:p>
        </p:txBody>
      </p:sp>
    </p:spTree>
    <p:extLst>
      <p:ext uri="{BB962C8B-B14F-4D97-AF65-F5344CB8AC3E}">
        <p14:creationId xmlns:p14="http://schemas.microsoft.com/office/powerpoint/2010/main" val="2745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7" y="176871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Пение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 «Горячая пора»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68" y="4005064"/>
            <a:ext cx="2028825" cy="22574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836" y="1340768"/>
            <a:ext cx="7992888" cy="729430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1.У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Дедушки Мороза здоровье хоть куда!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Его не испугают любые холода.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Пускай повсюду стужа, а вовсе не жара -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Припев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Мороза, у Дедушки Мороза,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2.У Дедушки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Мороза серьёзные дела: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Нужны для снежной бабы морковка и метла,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новая ушанка из старого ведра -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</p:txBody>
      </p:sp>
      <p:pic>
        <p:nvPicPr>
          <p:cNvPr id="5" name="u_dedushki_moroza_goryachaya_pora-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3382" y="418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8" y="160787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Музицирование 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«Новогоднее настроение»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новгоднее веселье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050" y="1624915"/>
            <a:ext cx="8042461" cy="452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46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87" y="3356992"/>
            <a:ext cx="2971457" cy="3306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556" y="921558"/>
            <a:ext cx="7643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Игра 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«Танец маленьких утят»</a:t>
            </a:r>
            <a:endParaRPr lang="ru-RU" sz="44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Весело выполнять движения под текст 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песенки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121" y="1559331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72" y="4087658"/>
            <a:ext cx="2377802" cy="22544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8" y="3913879"/>
            <a:ext cx="1919552" cy="1919552"/>
          </a:xfrm>
          <a:prstGeom prst="rect">
            <a:avLst/>
          </a:prstGeom>
        </p:spPr>
      </p:pic>
      <p:pic>
        <p:nvPicPr>
          <p:cNvPr id="3" name="танец утя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034" y="16661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142984"/>
            <a:ext cx="7500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http://0lik.ru/uploads/posts/2009-12/1260810784_0lik.ru_f31307236e09.jpg</a:t>
            </a:r>
            <a:r>
              <a:rPr lang="ru-RU" sz="1400" dirty="0" smtClean="0"/>
              <a:t> - зимний пейзаж </a:t>
            </a:r>
          </a:p>
          <a:p>
            <a:r>
              <a:rPr lang="en-US" sz="1400" dirty="0" smtClean="0">
                <a:hlinkClick r:id="rId4"/>
              </a:rPr>
              <a:t>http://img0.liveinternet.ru/images/attach/c/6/92/740/92740632_large_5040093_Rysskayazima18.png</a:t>
            </a:r>
            <a:r>
              <a:rPr lang="ru-RU" sz="1400" dirty="0" smtClean="0"/>
              <a:t> - дед Мороз на тройке </a:t>
            </a:r>
          </a:p>
          <a:p>
            <a:r>
              <a:rPr lang="en-US" sz="1400" dirty="0" smtClean="0">
                <a:hlinkClick r:id="rId5"/>
              </a:rPr>
              <a:t>http://s0.pic4you.ru/allimage/y2011/10-15/12216/1292780.png</a:t>
            </a:r>
            <a:r>
              <a:rPr lang="ru-RU" sz="1400" dirty="0" smtClean="0"/>
              <a:t> - метелица </a:t>
            </a:r>
          </a:p>
          <a:p>
            <a:pPr algn="just">
              <a:defRPr/>
            </a:pPr>
            <a:r>
              <a:rPr lang="en-US" sz="1400" dirty="0" smtClean="0">
                <a:hlinkClick r:id="rId6"/>
              </a:rPr>
              <a:t>http://www.podst.ru/pix/user_files/2/3652/bubency.mp3</a:t>
            </a:r>
            <a:r>
              <a:rPr lang="ru-RU" sz="1400" dirty="0" smtClean="0"/>
              <a:t> - бубенцы (звук) </a:t>
            </a:r>
            <a:r>
              <a:rPr lang="ru-RU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Бектурганова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Екатерина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Юрьевна, 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начальных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классов,КГУ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«Средняя школа №7» </a:t>
            </a:r>
            <a:r>
              <a:rPr lang="ru-RU" sz="14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города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Усть-Каменогорска,Казахстан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ВКО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57356" y="6029286"/>
            <a:ext cx="5500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20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  <a:hlinkClick r:id="rId7"/>
              </a:rPr>
              <a:t>http://pedsovet.su/</a:t>
            </a:r>
            <a:r>
              <a:rPr lang="ru-RU" sz="2000" dirty="0" smtClean="0">
                <a:latin typeface="Monotype Corsiva" pitchFamily="66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285728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Использованные ресурсы</a:t>
            </a:r>
            <a:endParaRPr lang="ru-RU" sz="4400" b="1" dirty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277</Words>
  <Application>Microsoft Office PowerPoint</Application>
  <PresentationFormat>Экран (4:3)</PresentationFormat>
  <Paragraphs>56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Tangerine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46</cp:revision>
  <dcterms:created xsi:type="dcterms:W3CDTF">2014-08-07T00:52:59Z</dcterms:created>
  <dcterms:modified xsi:type="dcterms:W3CDTF">2020-11-27T06:43:52Z</dcterms:modified>
</cp:coreProperties>
</file>