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72290" y="332656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290" y="1550868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312430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15"/>
            <a:ext cx="91472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42153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 - ритмические движения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«шаг и поскоки»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муз.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Т. Ломовой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013176"/>
            <a:ext cx="7084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 часть – ходить свободно друг за другом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 часть – скачут с ноги на ногу врассыпную по всей комнате.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54 Дорожка 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2641318"/>
            <a:ext cx="609600" cy="609600"/>
          </a:xfrm>
          <a:prstGeom prst="rect">
            <a:avLst/>
          </a:prstGeom>
        </p:spPr>
      </p:pic>
      <p:pic>
        <p:nvPicPr>
          <p:cNvPr id="1026" name="Picture 2" descr="Дети скачут иллюстрация вектора. иллюстрации насчитывающей скачут -  1056505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8" r="2534" b="13424"/>
          <a:stretch/>
        </p:blipFill>
        <p:spPr bwMode="auto">
          <a:xfrm>
            <a:off x="323528" y="1852212"/>
            <a:ext cx="4759942" cy="26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566" y="385757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игра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Пальчиковая гимнастика «Зай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9" y="1144354"/>
            <a:ext cx="7922874" cy="55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2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7" y="-7728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2291" y="104363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Музицирование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Ритмические карточки &amp;quot;РОМАШКОВЫЕ РИТМЫ&amp;quot; | Презентация по музыке:  |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8" b="10961"/>
          <a:stretch/>
        </p:blipFill>
        <p:spPr bwMode="auto">
          <a:xfrm>
            <a:off x="1187624" y="965345"/>
            <a:ext cx="6966452" cy="44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5229" y="5445224"/>
            <a:ext cx="7069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Выстукивать ритм с помощью ударных  музыкальных инструментов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6165" y="235127"/>
            <a:ext cx="81502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 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«Новая кукла»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П.И. Чайковский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165" y="5100289"/>
            <a:ext cx="84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Рекомендации </a:t>
            </a:r>
            <a:r>
              <a:rPr lang="ru-RU" sz="2400" b="1" dirty="0">
                <a:solidFill>
                  <a:srgbClr val="C00000"/>
                </a:solidFill>
              </a:rPr>
              <a:t>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Сесть</a:t>
            </a:r>
            <a:r>
              <a:rPr lang="ru-RU" sz="2400" b="1" dirty="0" smtClean="0">
                <a:solidFill>
                  <a:srgbClr val="002060"/>
                </a:solidFill>
              </a:rPr>
              <a:t>, закрыть глаза, </a:t>
            </a:r>
            <a:r>
              <a:rPr lang="ru-RU" sz="2400" b="1" dirty="0" smtClean="0">
                <a:solidFill>
                  <a:srgbClr val="002060"/>
                </a:solidFill>
              </a:rPr>
              <a:t>представить Новую куклу. </a:t>
            </a:r>
            <a:r>
              <a:rPr lang="ru-RU" sz="2400" b="1" dirty="0" smtClean="0">
                <a:solidFill>
                  <a:srgbClr val="002060"/>
                </a:solidFill>
              </a:rPr>
              <a:t>Прослушать музыку и спросить у ребёнка, какое настроение она вызвала и почему.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Музыкальный домик: П.И.Чайковский &quot;Детский альбом&quot; &quot;Новая кукла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r="-1" b="4232"/>
          <a:stretch/>
        </p:blipFill>
        <p:spPr bwMode="auto">
          <a:xfrm>
            <a:off x="1191132" y="1374408"/>
            <a:ext cx="2728990" cy="369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6 Дорожка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20608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566" y="229840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14615"/>
            <a:ext cx="61528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  <a:t>ПЕСЕНКА ДРУЗЕЙ</a:t>
            </a:r>
            <a:b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Музыка Веры </a:t>
            </a:r>
            <a:r>
              <a:rPr lang="ru-RU" sz="12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Герчик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Слова Якова Акима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Всем советуем дружить, ссориться не смейте!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Без друзей нам не прожить ни за что на свете.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Береги друзей своих, будь за них в ответе.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Не давай в обиду их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91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5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81202" y="427840"/>
            <a:ext cx="6984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«Будь внимательным!»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095" y="5222436"/>
            <a:ext cx="840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Рекомендации </a:t>
            </a:r>
            <a:r>
              <a:rPr lang="ru-RU" sz="2400" b="1" dirty="0">
                <a:solidFill>
                  <a:srgbClr val="C00000"/>
                </a:solidFill>
              </a:rPr>
              <a:t>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Придумывать с детьми разные смешные движения (позы). Развивать внимание и фантазию.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20 Дорожка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2018" y="2001618"/>
            <a:ext cx="609600" cy="609600"/>
          </a:xfrm>
          <a:prstGeom prst="rect">
            <a:avLst/>
          </a:prstGeom>
        </p:spPr>
      </p:pic>
      <p:pic>
        <p:nvPicPr>
          <p:cNvPr id="5122" name="Picture 2" descr="Cute Yoga Kids Characters Collection. Illustration In Vector.. Royalty Free  Cliparts, Vectors, And Stock Illustration. Image 45315331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0455"/>
            <a:ext cx="3299371" cy="329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0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136</Words>
  <Application>Microsoft Office PowerPoint</Application>
  <PresentationFormat>Экран (4:3)</PresentationFormat>
  <Paragraphs>25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27</cp:revision>
  <dcterms:created xsi:type="dcterms:W3CDTF">2016-02-25T03:37:24Z</dcterms:created>
  <dcterms:modified xsi:type="dcterms:W3CDTF">2021-02-26T05:31:31Z</dcterms:modified>
</cp:coreProperties>
</file>