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5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8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4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3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7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8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5F91B-19EE-4B53-880B-66830BC1E7FA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572" y="24075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«</a:t>
            </a:r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Оленёнок», </a:t>
            </a:r>
            <a:r>
              <a:rPr lang="ru-RU" sz="27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900" y="1759868"/>
            <a:ext cx="7000450" cy="308756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№3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арт 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Подготовительная к школе  группа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«Солнечная капель»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221" y="4781679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7456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10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0006" y="110922"/>
            <a:ext cx="81136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«Песня жаворонка» </a:t>
            </a:r>
            <a:r>
              <a:rPr lang="ru-RU" sz="3200" b="1" kern="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муз.П.Чайковский</a:t>
            </a:r>
            <a:endParaRPr lang="ru-RU" sz="3200" b="1" kern="0" dirty="0" smtClean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Жаворонок Чайк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74" y="2150519"/>
            <a:ext cx="6979794" cy="392613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7069668" y="2678708"/>
            <a:ext cx="20743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Предложить детям подвигаться так, как они воспринимают и слышат музыку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67" y="268241"/>
            <a:ext cx="7886700" cy="1325563"/>
          </a:xfrm>
        </p:spPr>
        <p:txBody>
          <a:bodyPr/>
          <a:lstStyle/>
          <a:p>
            <a:pPr algn="ctr"/>
            <a:r>
              <a:rPr lang="ru-RU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b="1" kern="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гимнастика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1024" b="48100"/>
          <a:stretch/>
        </p:blipFill>
        <p:spPr>
          <a:xfrm>
            <a:off x="1861772" y="1593804"/>
            <a:ext cx="7182810" cy="505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8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6645" y="245660"/>
            <a:ext cx="95798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r>
              <a:rPr lang="en-US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5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Петь без надрыва, легко и весело</a:t>
            </a:r>
            <a: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7" name="Солнечная капель. ДИНЬ-ДОН! Мульт-песенка видео для детей. Наше всё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413" y="1571223"/>
            <a:ext cx="9181413" cy="516442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367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045" y="269592"/>
            <a:ext cx="945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Проиграть ритмический рисунок на бубнах, </a:t>
            </a: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колокольчике</a:t>
            </a: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треугольнике, маракасах.</a:t>
            </a:r>
            <a:endParaRPr lang="ru-RU" sz="3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на дворе вес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28" y="1751528"/>
            <a:ext cx="8792682" cy="494577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40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87" y="2147544"/>
            <a:ext cx="3819820" cy="4046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2276" y="564403"/>
            <a:ext cx="1050916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60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Танец-игра </a:t>
            </a:r>
            <a: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49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«Солнышко лучистое»</a:t>
            </a:r>
            <a: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Выполняем движения по тексту танца-песни </a:t>
            </a:r>
            <a:br>
              <a:rPr lang="ru-RU" sz="3600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СОЛНЫШКО ЛУЧИСТОЕ - танцуй вместе с Super Party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775" y="1889966"/>
            <a:ext cx="8645380" cy="486291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334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825625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Успехов,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юный артист:))))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9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38569</TotalTime>
  <Words>43</Words>
  <Application>Microsoft Office PowerPoint</Application>
  <PresentationFormat>Экран (4:3)</PresentationFormat>
  <Paragraphs>12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Monotype Corsiva</vt:lpstr>
      <vt:lpstr>Тема Office</vt:lpstr>
      <vt:lpstr>Муниципальное бюджетное дошкольное образовательное учреждение детский сад     «Оленёнок», п.Тазовский </vt:lpstr>
      <vt:lpstr>Презентация PowerPoint</vt:lpstr>
      <vt:lpstr>Пальчиковая  гимнастика</vt:lpstr>
      <vt:lpstr>Пение Петь без надрыва, легко и весело </vt:lpstr>
      <vt:lpstr>Музицирование Проиграть ритмический рисунок на бубнах, колокольчике, треугольнике, маракасах.</vt:lpstr>
      <vt:lpstr> Танец-игра  «Солнышко лучистое» Выполняем движения по тексту танца-песни  </vt:lpstr>
      <vt:lpstr>Успехов,  юный артист:))))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2021-04-02T12:28:10Z</dcterms:created>
  <dcterms:modified xsi:type="dcterms:W3CDTF">2021-04-29T07:47:10Z</dcterms:modified>
</cp:coreProperties>
</file>