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54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92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9181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41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650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2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6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690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7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3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38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40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14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70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1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5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F9EF2-4AEE-4C15-AB0E-37C5B0EFBBDD}" type="datetimeFigureOut">
              <a:rPr lang="ru-RU" smtClean="0"/>
              <a:t>26.03.2021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353093-B455-4325-AC8B-A3B1999EEC74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9"/>
            <a:ext cx="9144000" cy="6883403"/>
          </a:xfrm>
          <a:prstGeom prst="rect">
            <a:avLst/>
          </a:prstGeom>
        </p:spPr>
      </p:pic>
      <p:sp>
        <p:nvSpPr>
          <p:cNvPr id="19" name="Прямоугольник 18"/>
          <p:cNvSpPr/>
          <p:nvPr userDrawn="1"/>
        </p:nvSpPr>
        <p:spPr>
          <a:xfrm>
            <a:off x="1699195" y="244475"/>
            <a:ext cx="6595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1" name="Скругленный прямоугольник 20"/>
          <p:cNvSpPr/>
          <p:nvPr userDrawn="1"/>
        </p:nvSpPr>
        <p:spPr>
          <a:xfrm>
            <a:off x="1185363" y="1362365"/>
            <a:ext cx="7421977" cy="296333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Скругленный прямоугольник 21"/>
          <p:cNvSpPr/>
          <p:nvPr userDrawn="1"/>
        </p:nvSpPr>
        <p:spPr>
          <a:xfrm>
            <a:off x="6800580" y="4188031"/>
            <a:ext cx="2452074" cy="1511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Скругленный прямоугольник 22"/>
          <p:cNvSpPr/>
          <p:nvPr userDrawn="1"/>
        </p:nvSpPr>
        <p:spPr>
          <a:xfrm>
            <a:off x="3230978" y="5516803"/>
            <a:ext cx="2516346" cy="9855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4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482438" y="2625324"/>
            <a:ext cx="6402255" cy="3662589"/>
            <a:chOff x="1115616" y="2146448"/>
            <a:chExt cx="8648729" cy="5542697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877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5479851" y="5453464"/>
              <a:ext cx="4284494" cy="2235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Емелова</a:t>
              </a: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Музыкальный руководитель</a:t>
              </a:r>
              <a:endParaRPr lang="ru-RU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026615" y="527686"/>
            <a:ext cx="7670042" cy="8640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1760" y="1578219"/>
            <a:ext cx="576495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5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</a:t>
            </a:r>
            <a:r>
              <a:rPr lang="ru-RU" sz="45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№3</a:t>
            </a:r>
            <a:endParaRPr lang="ru-RU" sz="45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Март</a:t>
            </a:r>
          </a:p>
          <a:p>
            <a:pPr lvl="0" algn="ctr">
              <a:defRPr/>
            </a:pPr>
            <a:r>
              <a:rPr lang="ru-RU" sz="3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«Песенка Зайчика и друзей</a:t>
            </a:r>
            <a:r>
              <a:rPr lang="ru-RU" sz="54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54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02987" y="5695658"/>
            <a:ext cx="1870493" cy="4663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2021г</a:t>
            </a:r>
            <a:r>
              <a:rPr lang="ru-RU" sz="135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" y="1391782"/>
            <a:ext cx="3024387" cy="35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26" y="218338"/>
            <a:ext cx="68136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7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lvl="0" algn="ctr">
              <a:defRPr/>
            </a:pPr>
            <a:r>
              <a:rPr lang="ru-RU" sz="2700" b="1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«Ёжик» </a:t>
            </a:r>
            <a:r>
              <a:rPr lang="ru-RU" sz="2700" b="1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муз.Д.Кабалевский</a:t>
            </a:r>
            <a:endParaRPr lang="ru-RU" sz="2700" b="1" kern="0" dirty="0">
              <a:solidFill>
                <a:srgbClr val="0070C0"/>
              </a:solidFill>
              <a:latin typeface="Comic Sans MS" panose="030F0702030302020204" pitchFamily="66" charset="0"/>
              <a:cs typeface="Arial" pitchFamily="34" charset="0"/>
            </a:endParaRPr>
          </a:p>
          <a:p>
            <a:pPr lvl="0" algn="ctr">
              <a:defRPr/>
            </a:pPr>
            <a:r>
              <a:rPr lang="ru-RU" sz="2700" b="1" kern="0" dirty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  </a:t>
            </a:r>
            <a:r>
              <a:rPr lang="ru-RU" sz="27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Проиллюстрировать прослушанное произведение</a:t>
            </a:r>
            <a:endParaRPr lang="ru-RU" sz="2700" kern="0" dirty="0">
              <a:solidFill>
                <a:srgbClr val="0070C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1550532"/>
            <a:ext cx="2600654" cy="3797120"/>
          </a:xfrm>
          <a:prstGeom prst="rect">
            <a:avLst/>
          </a:prstGeom>
        </p:spPr>
      </p:pic>
      <p:pic>
        <p:nvPicPr>
          <p:cNvPr id="6" name="еж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109" y="5697136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70" y="1248869"/>
            <a:ext cx="3619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9711" y="396638"/>
            <a:ext cx="6447501" cy="990600"/>
          </a:xfrm>
        </p:spPr>
        <p:txBody>
          <a:bodyPr>
            <a:normAutofit fontScale="90000"/>
          </a:bodyPr>
          <a:lstStyle/>
          <a:p>
            <a:pPr lvl="0"/>
            <a:r>
              <a:rPr lang="ru-RU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r>
              <a:rPr lang="ru-RU" sz="1350" b="1" kern="0" dirty="0">
                <a:solidFill>
                  <a:sysClr val="windowText" lastClr="000000"/>
                </a:solidFill>
              </a:rPr>
              <a:t/>
            </a:r>
            <a:br>
              <a:rPr lang="ru-RU" sz="1350" b="1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968" y="157066"/>
            <a:ext cx="1372216" cy="200352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212" y="1503766"/>
            <a:ext cx="6047261" cy="5196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91" y="-90534"/>
            <a:ext cx="1846692" cy="21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37463"/>
            <a:ext cx="803620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cap="all" dirty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новый дом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»</a:t>
            </a:r>
            <a:r>
              <a:rPr lang="en-US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b="1" cap="all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муз.Р.Бойко</a:t>
            </a:r>
            <a:r>
              <a:rPr lang="ru-RU" sz="3100" b="1" cap="al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, сл. </a:t>
            </a:r>
            <a:r>
              <a:rPr lang="ru-RU" sz="3100" b="1" cap="all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Л.Дербенева</a:t>
            </a:r>
            <a: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7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петь легко, без напряжения, весело</a:t>
            </a:r>
            <a:endParaRPr lang="ru-RU" sz="2700" dirty="0"/>
          </a:p>
        </p:txBody>
      </p:sp>
      <p:pic>
        <p:nvPicPr>
          <p:cNvPr id="4" name="09. Track 9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5315420"/>
            <a:ext cx="609600" cy="609600"/>
          </a:xfrm>
        </p:spPr>
      </p:pic>
      <p:sp>
        <p:nvSpPr>
          <p:cNvPr id="5" name="Прямоугольник 4"/>
          <p:cNvSpPr/>
          <p:nvPr/>
        </p:nvSpPr>
        <p:spPr>
          <a:xfrm>
            <a:off x="2620851" y="2094534"/>
            <a:ext cx="54413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1. Новый дом по чертежу</a:t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Мы построили ежу.</a:t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Дом с высокою трубой,</a:t>
            </a:r>
            <a:b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 острой крышей голубой.</a:t>
            </a:r>
          </a:p>
          <a:p>
            <a:pPr algn="just" fontAlgn="base"/>
            <a:endParaRPr lang="ru-RU" sz="2400" dirty="0" smtClean="0">
              <a:solidFill>
                <a:srgbClr val="5C5C5C"/>
              </a:solidFill>
              <a:latin typeface="Comic Sans MS" panose="030F0702030302020204" pitchFamily="66" charset="0"/>
            </a:endParaRPr>
          </a:p>
          <a:p>
            <a:pPr algn="just" fontAlgn="base"/>
            <a:r>
              <a:rPr 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 Получился славный дом —</a:t>
            </a:r>
            <a:b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Есть и дверь, и окна в нём,</a:t>
            </a:r>
            <a:b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Круглый стол стоит в углу,</a:t>
            </a:r>
            <a:b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Мягкий коврик на полу.</a:t>
            </a:r>
            <a:endParaRPr lang="ru-RU" sz="2400" b="0" i="0" dirty="0"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96" y="241111"/>
            <a:ext cx="8957482" cy="1320800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  <a:defRPr/>
            </a:pPr>
            <a:r>
              <a:rPr lang="ru-RU" sz="4800" b="1" kern="0" dirty="0">
                <a:solidFill>
                  <a:srgbClr val="00B050"/>
                </a:solidFill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  <a: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sz="4800" b="1" kern="0" dirty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</a:b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</a:t>
            </a:r>
            <a:r>
              <a:rPr lang="ru-RU" kern="0" dirty="0" smtClean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>музыку на бубне, маракасах, барабане</a:t>
            </a:r>
            <a: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  <a:t/>
            </a:r>
            <a:br>
              <a:rPr lang="ru-RU" kern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4" name="На полянк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187" y="1965278"/>
            <a:ext cx="8493592" cy="477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03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461" y="322997"/>
            <a:ext cx="906666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Пляска </a:t>
            </a:r>
            <a:r>
              <a:rPr lang="ru-RU" b="1" dirty="0" smtClean="0">
                <a:solidFill>
                  <a:srgbClr val="7030A0"/>
                </a:solidFill>
              </a:rPr>
              <a:t>«Рок-н-ролл» </a:t>
            </a:r>
            <a:r>
              <a:rPr lang="ru-RU" sz="24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муз.М.Басова</a:t>
            </a:r>
            <a: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ru-RU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Импровизировать, придумывать движения под м</a:t>
            </a:r>
            <a:r>
              <a:rPr lang="ru-RU" sz="31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узыку</a:t>
            </a:r>
            <a:r>
              <a:rPr lang="ru-RU" sz="31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3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 хорошим настроением</a:t>
            </a:r>
            <a:endParaRPr lang="ru-RU" sz="31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кошачий рок-н-рол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599" y="5980667"/>
            <a:ext cx="609600" cy="6096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34" y="1502513"/>
            <a:ext cx="6933491" cy="4619439"/>
          </a:xfrm>
        </p:spPr>
      </p:pic>
    </p:spTree>
    <p:extLst>
      <p:ext uri="{BB962C8B-B14F-4D97-AF65-F5344CB8AC3E}">
        <p14:creationId xmlns:p14="http://schemas.microsoft.com/office/powerpoint/2010/main" val="3581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5258" y="1505498"/>
            <a:ext cx="7974843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До новых встреч, </a:t>
            </a:r>
          </a:p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юные артисты :)</a:t>
            </a:r>
            <a:endParaRPr lang="ru-RU" sz="48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</TotalTime>
  <Words>69</Words>
  <Application>Microsoft Office PowerPoint</Application>
  <PresentationFormat>Экран (4:3)</PresentationFormat>
  <Paragraphs>21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Comic Sans MS</vt:lpstr>
      <vt:lpstr>Monotype Corsiva</vt:lpstr>
      <vt:lpstr>Trebuchet MS</vt:lpstr>
      <vt:lpstr>Wingdings 3</vt:lpstr>
      <vt:lpstr>Грань</vt:lpstr>
      <vt:lpstr>Презентация PowerPoint</vt:lpstr>
      <vt:lpstr>Презентация PowerPoint</vt:lpstr>
      <vt:lpstr>Пальчиковая гимнастика </vt:lpstr>
      <vt:lpstr>Пение «новый дом»  муз.Р.Бойко, сл. Л.Дербенева петь легко, без напряжения, весело</vt:lpstr>
      <vt:lpstr>Музицирование Ритмично играть под музыку на бубне, маракасах, барабане </vt:lpstr>
      <vt:lpstr>Пляска «Рок-н-ролл» муз.М.Басова Импровизировать, придумывать движения под музыку с хорошим настроением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14</cp:revision>
  <dcterms:created xsi:type="dcterms:W3CDTF">2021-03-26T03:58:16Z</dcterms:created>
  <dcterms:modified xsi:type="dcterms:W3CDTF">2021-03-26T08:26:42Z</dcterms:modified>
</cp:coreProperties>
</file>