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138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D86E0-7FB0-43B7-AB88-83CBFF5910DB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94451"/>
            <a:ext cx="3086100" cy="3270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8E0E1-569F-43BF-B158-312F83BCB0F1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662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D86E0-7FB0-43B7-AB88-83CBFF5910DB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8E0E1-569F-43BF-B158-312F83BCB0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2291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D86E0-7FB0-43B7-AB88-83CBFF5910DB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8E0E1-569F-43BF-B158-312F83BCB0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24854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D86E0-7FB0-43B7-AB88-83CBFF5910DB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8E0E1-569F-43BF-B158-312F83BCB0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931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D86E0-7FB0-43B7-AB88-83CBFF5910DB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8E0E1-569F-43BF-B158-312F83BCB0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7207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D86E0-7FB0-43B7-AB88-83CBFF5910DB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8E0E1-569F-43BF-B158-312F83BCB0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1571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D86E0-7FB0-43B7-AB88-83CBFF5910DB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8E0E1-569F-43BF-B158-312F83BCB0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96499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D86E0-7FB0-43B7-AB88-83CBFF5910DB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8E0E1-569F-43BF-B158-312F83BCB0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9914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D86E0-7FB0-43B7-AB88-83CBFF5910DB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8E0E1-569F-43BF-B158-312F83BCB0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9007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D86E0-7FB0-43B7-AB88-83CBFF5910DB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8E0E1-569F-43BF-B158-312F83BCB0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6411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D86E0-7FB0-43B7-AB88-83CBFF5910DB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8E0E1-569F-43BF-B158-312F83BCB0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4934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D86E0-7FB0-43B7-AB88-83CBFF5910DB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8E0E1-569F-43BF-B158-312F83BCB0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4242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6D86E0-7FB0-43B7-AB88-83CBFF5910DB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38E0E1-569F-43BF-B158-312F83BCB0F1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84" y="0"/>
            <a:ext cx="91751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573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.pn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65126"/>
            <a:ext cx="9280477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dirty="0">
                <a:solidFill>
                  <a:srgbClr val="0070C0"/>
                </a:solidFill>
                <a:latin typeface="Comic Sans MS" panose="030F0702030302020204" pitchFamily="66" charset="0"/>
              </a:rPr>
              <a:t>Муниципальное бюджетное дошкольное образовательное учреждение детский сад «Оленёнок», </a:t>
            </a:r>
            <a:r>
              <a:rPr lang="ru-RU" sz="2700" b="1" dirty="0" err="1">
                <a:solidFill>
                  <a:srgbClr val="0070C0"/>
                </a:solidFill>
                <a:latin typeface="Comic Sans MS" panose="030F0702030302020204" pitchFamily="66" charset="0"/>
              </a:rPr>
              <a:t>п.Тазовский</a:t>
            </a:r>
            <a:r>
              <a:rPr lang="ru-RU" sz="27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,</a:t>
            </a:r>
            <a:r>
              <a:rPr lang="ru-RU" b="1" dirty="0">
                <a:solidFill>
                  <a:schemeClr val="bg1"/>
                </a:solidFill>
                <a:latin typeface="Comic Sans MS" panose="030F0702030302020204" pitchFamily="66" charset="0"/>
              </a:rPr>
              <a:t/>
            </a:r>
            <a:br>
              <a:rPr lang="ru-RU" b="1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640238" y="6325316"/>
            <a:ext cx="9573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2021г.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473958" y="1786223"/>
            <a:ext cx="6701051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smtClean="0">
                <a:solidFill>
                  <a:srgbClr val="00B050"/>
                </a:solidFill>
                <a:latin typeface="Comic Sans MS" panose="030F0702030302020204" pitchFamily="66" charset="0"/>
              </a:rPr>
              <a:t>Занятие </a:t>
            </a:r>
            <a:r>
              <a:rPr lang="ru-RU" sz="4400" smtClean="0">
                <a:solidFill>
                  <a:srgbClr val="00B050"/>
                </a:solidFill>
                <a:latin typeface="Comic Sans MS" panose="030F0702030302020204" pitchFamily="66" charset="0"/>
              </a:rPr>
              <a:t>№3</a:t>
            </a:r>
            <a:endParaRPr lang="ru-RU" sz="4400" dirty="0" smtClean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ru-RU" sz="44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Март</a:t>
            </a:r>
          </a:p>
          <a:p>
            <a:pPr algn="ctr"/>
            <a:r>
              <a:rPr lang="ru-RU" sz="44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Старшая группа</a:t>
            </a:r>
          </a:p>
          <a:p>
            <a:pPr algn="ctr"/>
            <a:r>
              <a:rPr lang="ru-RU" sz="5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«Кончается зима»</a:t>
            </a:r>
            <a:endParaRPr lang="ru-RU" sz="5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264322" y="5148794"/>
            <a:ext cx="2674962" cy="136118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</a:rPr>
              <a:t>Составила: </a:t>
            </a:r>
            <a:r>
              <a:rPr lang="ru-RU" sz="2000" b="1" dirty="0" err="1" smtClean="0">
                <a:solidFill>
                  <a:srgbClr val="0070C0"/>
                </a:solidFill>
              </a:rPr>
              <a:t>Емелова</a:t>
            </a:r>
            <a:r>
              <a:rPr lang="ru-RU" sz="2000" b="1" dirty="0" smtClean="0">
                <a:solidFill>
                  <a:srgbClr val="0070C0"/>
                </a:solidFill>
              </a:rPr>
              <a:t> Ольга Николаевна,</a:t>
            </a:r>
          </a:p>
          <a:p>
            <a:pPr algn="ctr"/>
            <a:r>
              <a:rPr lang="ru-RU" sz="2000" b="1" dirty="0" smtClean="0">
                <a:solidFill>
                  <a:srgbClr val="0070C0"/>
                </a:solidFill>
              </a:rPr>
              <a:t>Музыкальный руководитель</a:t>
            </a:r>
            <a:endParaRPr lang="ru-RU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0702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35925" y="617396"/>
            <a:ext cx="7772400" cy="157989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Слушание музыки</a:t>
            </a:r>
            <a:br>
              <a:rPr lang="ru-RU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ru-RU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«Дружные тройки»</a:t>
            </a:r>
            <a:r>
              <a:rPr lang="ru-RU" sz="4000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 «Полька» </a:t>
            </a:r>
            <a:r>
              <a:rPr lang="ru-RU" sz="4000" dirty="0" err="1" smtClean="0">
                <a:solidFill>
                  <a:srgbClr val="00B0F0"/>
                </a:solidFill>
                <a:latin typeface="Comic Sans MS" panose="030F0702030302020204" pitchFamily="66" charset="0"/>
              </a:rPr>
              <a:t>муз.И.Штраус</a:t>
            </a:r>
            <a:endParaRPr lang="ru-RU" sz="40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145205" y="2269201"/>
            <a:ext cx="3671249" cy="2466571"/>
          </a:xfrm>
        </p:spPr>
        <p:txBody>
          <a:bodyPr/>
          <a:lstStyle/>
          <a:p>
            <a:r>
              <a:rPr lang="ru-RU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/>
            </a:r>
            <a:br>
              <a:rPr lang="ru-RU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ru-RU" b="1" dirty="0">
                <a:solidFill>
                  <a:srgbClr val="0070C0"/>
                </a:solidFill>
                <a:latin typeface="Comic Sans MS" panose="030F0702030302020204" pitchFamily="66" charset="0"/>
              </a:rPr>
              <a:t>Проиграть пьесу «звучащими жестами»</a:t>
            </a:r>
          </a:p>
          <a:p>
            <a:endParaRPr lang="ru-RU" dirty="0"/>
          </a:p>
        </p:txBody>
      </p:sp>
      <p:pic>
        <p:nvPicPr>
          <p:cNvPr id="5" name="Дружные тройки.Полька Штраус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27292" y="3749675"/>
            <a:ext cx="609600" cy="609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42" y="1407343"/>
            <a:ext cx="5817358" cy="581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964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Пальчиковая гимнастика</a:t>
            </a:r>
            <a:endParaRPr lang="ru-RU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23" y="1690689"/>
            <a:ext cx="6939887" cy="46612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221" y="4761144"/>
            <a:ext cx="2379779" cy="2219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9160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5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Пение «От носика до хвостика»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07576" y="1418101"/>
            <a:ext cx="38691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endParaRPr lang="ru-RU" sz="2400" b="1" i="0" dirty="0" smtClean="0">
              <a:solidFill>
                <a:schemeClr val="accent6">
                  <a:lumMod val="50000"/>
                </a:schemeClr>
              </a:solidFill>
              <a:effectLst/>
              <a:latin typeface="Comic Sans MS" panose="030F0702030302020204" pitchFamily="66" charset="0"/>
            </a:endParaRPr>
          </a:p>
          <a:p>
            <a:pPr algn="just" fontAlgn="base"/>
            <a:endParaRPr lang="ru-RU" sz="2400" b="1" i="0" dirty="0">
              <a:solidFill>
                <a:srgbClr val="7030A0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540" y="1418101"/>
            <a:ext cx="4067175" cy="304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28650" y="1833599"/>
            <a:ext cx="4572000" cy="480131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base"/>
            <a:r>
              <a:rPr lang="ru-RU" b="1" dirty="0">
                <a:solidFill>
                  <a:srgbClr val="0070C0"/>
                </a:solidFill>
                <a:latin typeface="Comic Sans MS" panose="030F0702030302020204" pitchFamily="66" charset="0"/>
              </a:rPr>
              <a:t>1. Гулял без зонтика щенок.</a:t>
            </a:r>
            <a:br>
              <a:rPr lang="ru-RU" b="1" dirty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ru-RU" b="1" dirty="0">
                <a:solidFill>
                  <a:srgbClr val="0070C0"/>
                </a:solidFill>
                <a:latin typeface="Comic Sans MS" panose="030F0702030302020204" pitchFamily="66" charset="0"/>
              </a:rPr>
              <a:t>Щенок под дождиком промок</a:t>
            </a:r>
            <a:br>
              <a:rPr lang="ru-RU" b="1" dirty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ru-RU" b="1" dirty="0">
                <a:solidFill>
                  <a:srgbClr val="0070C0"/>
                </a:solidFill>
                <a:latin typeface="Comic Sans MS" panose="030F0702030302020204" pitchFamily="66" charset="0"/>
              </a:rPr>
              <a:t>От носика до хвостика.</a:t>
            </a:r>
            <a:br>
              <a:rPr lang="ru-RU" b="1" dirty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ru-RU" b="1" dirty="0">
                <a:solidFill>
                  <a:srgbClr val="0070C0"/>
                </a:solidFill>
                <a:latin typeface="Comic Sans MS" panose="030F0702030302020204" pitchFamily="66" charset="0"/>
              </a:rPr>
              <a:t>От хвостика до носика.</a:t>
            </a:r>
            <a:br>
              <a:rPr lang="ru-RU" b="1" dirty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ru-RU" b="1" dirty="0" err="1">
                <a:solidFill>
                  <a:srgbClr val="0070C0"/>
                </a:solidFill>
                <a:latin typeface="Comic Sans MS" panose="030F0702030302020204" pitchFamily="66" charset="0"/>
              </a:rPr>
              <a:t>Тяф-тяф</a:t>
            </a:r>
            <a:r>
              <a:rPr lang="ru-RU" b="1" dirty="0">
                <a:solidFill>
                  <a:srgbClr val="0070C0"/>
                </a:solidFill>
                <a:latin typeface="Comic Sans MS" panose="030F0702030302020204" pitchFamily="66" charset="0"/>
              </a:rPr>
              <a:t>, </a:t>
            </a:r>
            <a:r>
              <a:rPr lang="ru-RU" b="1" dirty="0" err="1">
                <a:solidFill>
                  <a:srgbClr val="0070C0"/>
                </a:solidFill>
                <a:latin typeface="Comic Sans MS" panose="030F0702030302020204" pitchFamily="66" charset="0"/>
              </a:rPr>
              <a:t>тяф-тяф</a:t>
            </a:r>
            <a:r>
              <a:rPr lang="ru-RU" b="1" dirty="0">
                <a:solidFill>
                  <a:srgbClr val="0070C0"/>
                </a:solidFill>
                <a:latin typeface="Comic Sans MS" panose="030F0702030302020204" pitchFamily="66" charset="0"/>
              </a:rPr>
              <a:t>!</a:t>
            </a:r>
          </a:p>
          <a:p>
            <a:pPr algn="just" fontAlgn="base"/>
            <a:endParaRPr lang="ru-RU" b="1" dirty="0" smtClean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just" fontAlgn="base"/>
            <a:r>
              <a:rPr lang="ru-RU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2</a:t>
            </a:r>
            <a:r>
              <a:rPr lang="ru-RU" b="1" dirty="0">
                <a:solidFill>
                  <a:srgbClr val="00B050"/>
                </a:solidFill>
                <a:latin typeface="Comic Sans MS" panose="030F0702030302020204" pitchFamily="66" charset="0"/>
              </a:rPr>
              <a:t>. Он стал белее молока,</a:t>
            </a:r>
            <a:br>
              <a:rPr lang="ru-RU" b="1" dirty="0">
                <a:solidFill>
                  <a:srgbClr val="00B050"/>
                </a:solidFill>
                <a:latin typeface="Comic Sans MS" panose="030F0702030302020204" pitchFamily="66" charset="0"/>
              </a:rPr>
            </a:br>
            <a:r>
              <a:rPr lang="ru-RU" b="1" dirty="0">
                <a:solidFill>
                  <a:srgbClr val="00B050"/>
                </a:solidFill>
                <a:latin typeface="Comic Sans MS" panose="030F0702030302020204" pitchFamily="66" charset="0"/>
              </a:rPr>
              <a:t>Кудряшки, словно облака,</a:t>
            </a:r>
            <a:br>
              <a:rPr lang="ru-RU" b="1" dirty="0">
                <a:solidFill>
                  <a:srgbClr val="00B050"/>
                </a:solidFill>
                <a:latin typeface="Comic Sans MS" panose="030F0702030302020204" pitchFamily="66" charset="0"/>
              </a:rPr>
            </a:br>
            <a:r>
              <a:rPr lang="ru-RU" b="1" dirty="0">
                <a:solidFill>
                  <a:srgbClr val="00B050"/>
                </a:solidFill>
                <a:latin typeface="Comic Sans MS" panose="030F0702030302020204" pitchFamily="66" charset="0"/>
              </a:rPr>
              <a:t>От носика до хвостика,</a:t>
            </a:r>
            <a:br>
              <a:rPr lang="ru-RU" b="1" dirty="0">
                <a:solidFill>
                  <a:srgbClr val="00B050"/>
                </a:solidFill>
                <a:latin typeface="Comic Sans MS" panose="030F0702030302020204" pitchFamily="66" charset="0"/>
              </a:rPr>
            </a:br>
            <a:r>
              <a:rPr lang="ru-RU" b="1" dirty="0">
                <a:solidFill>
                  <a:srgbClr val="00B050"/>
                </a:solidFill>
                <a:latin typeface="Comic Sans MS" panose="030F0702030302020204" pitchFamily="66" charset="0"/>
              </a:rPr>
              <a:t>От хвостика до носика.</a:t>
            </a:r>
            <a:br>
              <a:rPr lang="ru-RU" b="1" dirty="0">
                <a:solidFill>
                  <a:srgbClr val="00B050"/>
                </a:solidFill>
                <a:latin typeface="Comic Sans MS" panose="030F0702030302020204" pitchFamily="66" charset="0"/>
              </a:rPr>
            </a:br>
            <a:r>
              <a:rPr lang="ru-RU" b="1" dirty="0" err="1">
                <a:solidFill>
                  <a:srgbClr val="00B050"/>
                </a:solidFill>
                <a:latin typeface="Comic Sans MS" panose="030F0702030302020204" pitchFamily="66" charset="0"/>
              </a:rPr>
              <a:t>Тяф-тяф</a:t>
            </a:r>
            <a:r>
              <a:rPr lang="ru-RU" b="1" dirty="0">
                <a:solidFill>
                  <a:srgbClr val="00B050"/>
                </a:solidFill>
                <a:latin typeface="Comic Sans MS" panose="030F0702030302020204" pitchFamily="66" charset="0"/>
              </a:rPr>
              <a:t>, </a:t>
            </a:r>
            <a:r>
              <a:rPr lang="ru-RU" b="1" dirty="0" err="1">
                <a:solidFill>
                  <a:srgbClr val="00B050"/>
                </a:solidFill>
                <a:latin typeface="Comic Sans MS" panose="030F0702030302020204" pitchFamily="66" charset="0"/>
              </a:rPr>
              <a:t>тяф-тяф</a:t>
            </a:r>
            <a:r>
              <a:rPr lang="ru-RU" b="1" dirty="0">
                <a:solidFill>
                  <a:srgbClr val="00B050"/>
                </a:solidFill>
                <a:latin typeface="Comic Sans MS" panose="030F0702030302020204" pitchFamily="66" charset="0"/>
              </a:rPr>
              <a:t>!</a:t>
            </a:r>
          </a:p>
          <a:p>
            <a:pPr algn="just" fontAlgn="base"/>
            <a:endParaRPr lang="ru-RU" b="1" dirty="0" smtClean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algn="just" fontAlgn="base"/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3</a:t>
            </a:r>
            <a:r>
              <a:rPr lang="ru-RU" b="1" dirty="0">
                <a:solidFill>
                  <a:srgbClr val="C00000"/>
                </a:solidFill>
                <a:latin typeface="Comic Sans MS" panose="030F0702030302020204" pitchFamily="66" charset="0"/>
              </a:rPr>
              <a:t>. Щенку понравилась вода.</a:t>
            </a:r>
            <a:br>
              <a:rPr lang="ru-RU" b="1" dirty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ru-RU" b="1" dirty="0">
                <a:solidFill>
                  <a:srgbClr val="C00000"/>
                </a:solidFill>
                <a:latin typeface="Comic Sans MS" panose="030F0702030302020204" pitchFamily="66" charset="0"/>
              </a:rPr>
              <a:t>Теперь он моется всегда</a:t>
            </a:r>
            <a:br>
              <a:rPr lang="ru-RU" b="1" dirty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ru-RU" b="1" dirty="0">
                <a:solidFill>
                  <a:srgbClr val="C00000"/>
                </a:solidFill>
                <a:latin typeface="Comic Sans MS" panose="030F0702030302020204" pitchFamily="66" charset="0"/>
              </a:rPr>
              <a:t>От носика до хвостика,</a:t>
            </a:r>
            <a:br>
              <a:rPr lang="ru-RU" b="1" dirty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ru-RU" b="1" dirty="0">
                <a:solidFill>
                  <a:srgbClr val="C00000"/>
                </a:solidFill>
                <a:latin typeface="Comic Sans MS" panose="030F0702030302020204" pitchFamily="66" charset="0"/>
              </a:rPr>
              <a:t>От хвостика до носика.</a:t>
            </a:r>
            <a:br>
              <a:rPr lang="ru-RU" b="1" dirty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ru-RU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Тяф-тяф</a:t>
            </a:r>
            <a:r>
              <a:rPr lang="ru-RU" b="1" dirty="0">
                <a:solidFill>
                  <a:srgbClr val="C00000"/>
                </a:solidFill>
                <a:latin typeface="Comic Sans MS" panose="030F0702030302020204" pitchFamily="66" charset="0"/>
              </a:rPr>
              <a:t>, </a:t>
            </a:r>
            <a:r>
              <a:rPr lang="ru-RU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тяф-тяф</a:t>
            </a:r>
            <a:r>
              <a:rPr lang="ru-RU" b="1" dirty="0">
                <a:solidFill>
                  <a:srgbClr val="C00000"/>
                </a:solidFill>
                <a:latin typeface="Comic Sans MS" panose="030F0702030302020204" pitchFamily="66" charset="0"/>
              </a:rPr>
              <a:t>!</a:t>
            </a:r>
            <a:endParaRPr lang="ru-RU" b="1" i="0" dirty="0">
              <a:solidFill>
                <a:srgbClr val="C00000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8" name="от носика до хвостик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49327" y="42855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828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32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Музицирование</a:t>
            </a:r>
            <a:endParaRPr lang="ru-RU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7.оркестр Полька   Анн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8650" y="951065"/>
            <a:ext cx="8144254" cy="610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19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900" y="1901364"/>
            <a:ext cx="6670637" cy="49326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9879" y="1238583"/>
            <a:ext cx="78867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b="1" dirty="0" smtClean="0">
                <a:solidFill>
                  <a:srgbClr val="92D050"/>
                </a:solidFill>
                <a:latin typeface="Comic Sans MS" panose="030F0702030302020204" pitchFamily="66" charset="0"/>
              </a:rPr>
              <a:t>Игра-пляска</a:t>
            </a:r>
            <a:r>
              <a:rPr lang="ru-RU" sz="5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/>
            </a:r>
            <a:br>
              <a:rPr lang="ru-RU" sz="5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ru-RU" sz="5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«Купол неба»</a:t>
            </a:r>
            <a:br>
              <a:rPr lang="ru-RU" sz="5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ru-RU" sz="5400" b="1" dirty="0">
                <a:solidFill>
                  <a:srgbClr val="0070C0"/>
                </a:solidFill>
                <a:latin typeface="Comic Sans MS" panose="030F0702030302020204" pitchFamily="66" charset="0"/>
              </a:rPr>
              <a:t/>
            </a:r>
            <a:br>
              <a:rPr lang="ru-RU" sz="5400" b="1" dirty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ru-RU" sz="5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выполнять движение согласно словам</a:t>
            </a:r>
            <a:endParaRPr lang="ru-RU" sz="5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Купол неб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58303" y="54965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745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3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7014" y="1811789"/>
            <a:ext cx="78867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Веселого музыкального настроения</a:t>
            </a:r>
            <a:r>
              <a:rPr lang="ru-RU" smtClean="0">
                <a:solidFill>
                  <a:srgbClr val="0070C0"/>
                </a:solidFill>
                <a:latin typeface="Comic Sans MS" panose="030F0702030302020204" pitchFamily="66" charset="0"/>
              </a:rPr>
              <a:t>, </a:t>
            </a:r>
            <a:br>
              <a:rPr lang="ru-RU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ru-RU" smtClean="0">
                <a:solidFill>
                  <a:srgbClr val="0070C0"/>
                </a:solidFill>
                <a:latin typeface="Comic Sans MS" panose="030F0702030302020204" pitchFamily="66" charset="0"/>
              </a:rPr>
              <a:t>юные </a:t>
            </a:r>
            <a:r>
              <a:rPr lang="ru-RU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артисты</a:t>
            </a:r>
            <a:r>
              <a:rPr lang="ru-RU" dirty="0" smtClean="0">
                <a:solidFill>
                  <a:srgbClr val="0070C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</a:t>
            </a:r>
            <a:endParaRPr lang="ru-RU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73990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95</TotalTime>
  <Words>56</Words>
  <Application>Microsoft Office PowerPoint</Application>
  <PresentationFormat>Экран (4:3)</PresentationFormat>
  <Paragraphs>20</Paragraphs>
  <Slides>7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Comic Sans MS</vt:lpstr>
      <vt:lpstr>Wingdings</vt:lpstr>
      <vt:lpstr>Тема Office</vt:lpstr>
      <vt:lpstr>Муниципальное бюджетное дошкольное образовательное учреждение детский сад «Оленёнок», п.Тазовский, </vt:lpstr>
      <vt:lpstr>Слушание музыки «Дружные тройки» «Полька» муз.И.Штраус</vt:lpstr>
      <vt:lpstr>Пальчиковая гимнастика</vt:lpstr>
      <vt:lpstr>Пение «От носика до хвостика» </vt:lpstr>
      <vt:lpstr>Музицирование</vt:lpstr>
      <vt:lpstr>Игра-пляска «Купол неба»  выполнять движение согласно словам</vt:lpstr>
      <vt:lpstr>Веселого музыкального настроения,  юные артисты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10</cp:revision>
  <dcterms:created xsi:type="dcterms:W3CDTF">2021-03-26T09:41:53Z</dcterms:created>
  <dcterms:modified xsi:type="dcterms:W3CDTF">2021-03-26T11:21:21Z</dcterms:modified>
</cp:coreProperties>
</file>