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57" r:id="rId3"/>
    <p:sldId id="265" r:id="rId4"/>
    <p:sldId id="264" r:id="rId5"/>
    <p:sldId id="263" r:id="rId6"/>
    <p:sldId id="262" r:id="rId7"/>
    <p:sldId id="259" r:id="rId8"/>
  </p:sldIdLst>
  <p:sldSz cx="9144000" cy="6858000" type="screen4x3"/>
  <p:notesSz cx="6858000" cy="9144000"/>
  <p:embeddedFontLst>
    <p:embeddedFont>
      <p:font typeface="Monotype Corsiva" panose="03010101010201010101" pitchFamily="66" charset="0"/>
      <p:italic r:id="rId9"/>
    </p:embeddedFont>
    <p:embeddedFont>
      <p:font typeface="Majestic" panose="020B0604020202020204" charset="0"/>
      <p:regular r:id="rId10"/>
    </p:embeddedFont>
    <p:embeddedFont>
      <p:font typeface="Comic Sans MS" panose="030F0702030302020204" pitchFamily="66" charset="0"/>
      <p:regular r:id="rId11"/>
      <p:bold r:id="rId12"/>
      <p:italic r:id="rId13"/>
      <p:boldItalic r:id="rId1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E97A008-4449-452D-B3C8-2D19068A37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7832A-3CD9-4FA5-9C37-D846BA6FD3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74638"/>
            <a:ext cx="18859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05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EF825-759D-4E27-9814-4826B34D10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3EED7-924A-4D89-8986-EC45927113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1D5FB-AB90-4ED1-8051-C43D45BDAB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36957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905000"/>
            <a:ext cx="36957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EABB4-EA7B-4DBB-BA83-B8367F39BC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56FF8-4287-4887-BA48-B59E7DED7D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378D7-8864-4F4E-8289-F6FE8CB7F3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000BF-236F-4B08-B84B-33101B3905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6DEE4-B271-4BAB-9D3B-3ACF8C49F4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57302-D37C-45F5-8ECE-A0B83AE982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2800" y="274638"/>
            <a:ext cx="4953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75438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41AB98-183A-4D71-AF1B-F7014384A5A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qwMCWp2390" TargetMode="External"/><Relationship Id="rId2" Type="http://schemas.openxmlformats.org/officeDocument/2006/relationships/hyperlink" Target="http://img-fotki.yandex.ru/get/6303/62229832.41/0_88e08_59c4e6b_X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590800"/>
            <a:ext cx="8915400" cy="1470025"/>
          </a:xfrm>
        </p:spPr>
        <p:txBody>
          <a:bodyPr/>
          <a:lstStyle/>
          <a:p>
            <a:pPr lvl="0">
              <a:defRPr/>
            </a:pP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48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№3</a:t>
            </a: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8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Январь</a:t>
            </a: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8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Подготовительная к школе  </a:t>
            </a:r>
            <a:r>
              <a:rPr lang="ru-RU" sz="48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группа</a:t>
            </a:r>
            <a:r>
              <a:rPr lang="ru-RU" sz="60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6000" b="1" kern="120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6000" b="1" kern="1200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«Пудель и птичка»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657600" y="5257800"/>
            <a:ext cx="510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SzPct val="150000"/>
              <a:buFontTx/>
              <a:buBlip>
                <a:blip r:embed="rId2"/>
              </a:buBlip>
            </a:pPr>
            <a:endParaRPr lang="ru-RU" sz="320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249304" y="216237"/>
            <a:ext cx="5715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5" name="Picture 5" descr="705781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0"/>
            <a:ext cx="762000" cy="67310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371600" y="5593804"/>
            <a:ext cx="51491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Составила: </a:t>
            </a:r>
            <a:r>
              <a:rPr lang="ru-RU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Ольга Николаевна,</a:t>
            </a:r>
          </a:p>
          <a:p>
            <a:pPr algn="r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Музыкальный руководитель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460"/>
            <a:ext cx="9773187" cy="1470025"/>
          </a:xfrm>
        </p:spPr>
        <p:txBody>
          <a:bodyPr/>
          <a:lstStyle/>
          <a:p>
            <a:r>
              <a:rPr lang="ru-RU" sz="6000" dirty="0" smtClean="0">
                <a:solidFill>
                  <a:srgbClr val="00B0F0"/>
                </a:solidFill>
              </a:rPr>
              <a:t>Слушание музыки </a:t>
            </a:r>
            <a:br>
              <a:rPr lang="ru-RU" sz="6000" dirty="0" smtClean="0">
                <a:solidFill>
                  <a:srgbClr val="00B0F0"/>
                </a:solidFill>
              </a:rPr>
            </a:br>
            <a:r>
              <a:rPr lang="ru-RU" sz="6000" dirty="0" smtClean="0">
                <a:solidFill>
                  <a:srgbClr val="00B0F0"/>
                </a:solidFill>
              </a:rPr>
              <a:t>«Пудель и птичка» </a:t>
            </a:r>
            <a:r>
              <a:rPr lang="ru-RU" sz="4000" dirty="0" err="1" smtClean="0">
                <a:solidFill>
                  <a:srgbClr val="00B0F0"/>
                </a:solidFill>
              </a:rPr>
              <a:t>Ф.Лемарк</a:t>
            </a:r>
            <a:endParaRPr lang="ru-RU" sz="4000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птичка и пудель Ф.Лемар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613" y="2101755"/>
            <a:ext cx="8477787" cy="476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533400"/>
            <a:ext cx="7772400" cy="1470025"/>
          </a:xfrm>
        </p:spPr>
        <p:txBody>
          <a:bodyPr/>
          <a:lstStyle/>
          <a:p>
            <a:r>
              <a:rPr lang="ru-RU" sz="6000" dirty="0" smtClean="0">
                <a:solidFill>
                  <a:srgbClr val="00B0F0"/>
                </a:solidFill>
              </a:rPr>
              <a:t>Пальчиковая </a:t>
            </a:r>
            <a:br>
              <a:rPr lang="ru-RU" sz="6000" dirty="0" smtClean="0">
                <a:solidFill>
                  <a:srgbClr val="00B0F0"/>
                </a:solidFill>
              </a:rPr>
            </a:br>
            <a:r>
              <a:rPr lang="ru-RU" sz="6000" dirty="0" smtClean="0">
                <a:solidFill>
                  <a:srgbClr val="00B0F0"/>
                </a:solidFill>
              </a:rPr>
              <a:t>гимнастика Профессии</a:t>
            </a:r>
            <a:endParaRPr lang="ru-RU" sz="6000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9157" r="9948" b="40515"/>
          <a:stretch/>
        </p:blipFill>
        <p:spPr>
          <a:xfrm>
            <a:off x="1547177" y="2209800"/>
            <a:ext cx="6049645" cy="432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968">
            <a:off x="6887149" y="2920691"/>
            <a:ext cx="2662345" cy="24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0"/>
            <a:ext cx="7772400" cy="147002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Пение </a:t>
            </a:r>
            <a:br>
              <a:rPr lang="ru-RU" sz="4000" b="1" dirty="0" smtClean="0">
                <a:solidFill>
                  <a:srgbClr val="00B0F0"/>
                </a:solidFill>
              </a:rPr>
            </a:br>
            <a:r>
              <a:rPr lang="ru-RU" sz="4000" b="1" dirty="0" smtClean="0">
                <a:solidFill>
                  <a:srgbClr val="00B0F0"/>
                </a:solidFill>
              </a:rPr>
              <a:t>«Сапожник» </a:t>
            </a:r>
            <a:r>
              <a:rPr lang="ru-RU" sz="4000" b="1" dirty="0" err="1" smtClean="0">
                <a:solidFill>
                  <a:srgbClr val="00B0F0"/>
                </a:solidFill>
              </a:rPr>
              <a:t>обр.И.Арсеева</a:t>
            </a: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600200"/>
            <a:ext cx="6934200" cy="1752600"/>
          </a:xfrm>
        </p:spPr>
        <p:txBody>
          <a:bodyPr numCol="2"/>
          <a:lstStyle/>
          <a:p>
            <a:pPr algn="l"/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1.Я </a:t>
            </a: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– сапожник. И народ</a:t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Целый день ко мне идет,</a:t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Туфли, тапочки, ботинки</a:t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На починку мне несет.</a:t>
            </a:r>
          </a:p>
          <a:p>
            <a:pPr algn="l"/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Припев:</a:t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Молоток - он мне друг.</a:t>
            </a:r>
            <a:b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Тук-тук-тук, тук-тук-тук.</a:t>
            </a:r>
            <a:b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Не устанет никак.</a:t>
            </a:r>
            <a:b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Тук-тук-тук. Так!</a:t>
            </a:r>
          </a:p>
          <a:p>
            <a:pPr algn="l"/>
            <a:r>
              <a:rPr lang="ru-RU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2.Все </a:t>
            </a:r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на свете я могу,</a:t>
            </a:r>
            <a:b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Приходите – помогу!</a:t>
            </a:r>
            <a:b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Я каблук прибью к ботинку</a:t>
            </a:r>
            <a:b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И подметку к сапогу</a:t>
            </a: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.</a:t>
            </a:r>
          </a:p>
          <a:p>
            <a:pPr algn="l"/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Припев:</a:t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3.Кто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со мною не знаком?</a:t>
            </a:r>
            <a:b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Я горжусь своим трудом!</a:t>
            </a:r>
            <a:b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Без меня бы и зимою</a:t>
            </a:r>
            <a:b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Все ходили босиком.</a:t>
            </a:r>
          </a:p>
          <a:p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246187"/>
            <a:ext cx="7772400" cy="1470025"/>
          </a:xfrm>
        </p:spPr>
        <p:txBody>
          <a:bodyPr/>
          <a:lstStyle/>
          <a:p>
            <a:r>
              <a:rPr lang="ru-RU" sz="4800" dirty="0" smtClean="0">
                <a:solidFill>
                  <a:srgbClr val="00B0F0"/>
                </a:solidFill>
              </a:rPr>
              <a:t>        </a:t>
            </a:r>
            <a:r>
              <a:rPr lang="ru-RU" sz="4800" b="1" dirty="0" smtClean="0">
                <a:solidFill>
                  <a:srgbClr val="00B0F0"/>
                </a:solidFill>
              </a:rPr>
              <a:t>Музицирование</a:t>
            </a:r>
            <a:r>
              <a:rPr lang="ru-RU" sz="4800" dirty="0" smtClean="0">
                <a:solidFill>
                  <a:srgbClr val="00B0F0"/>
                </a:solidFill>
              </a:rPr>
              <a:t/>
            </a:r>
            <a:br>
              <a:rPr lang="ru-RU" sz="4800" dirty="0" smtClean="0">
                <a:solidFill>
                  <a:srgbClr val="00B0F0"/>
                </a:solidFill>
              </a:rPr>
            </a:br>
            <a:r>
              <a:rPr lang="ru-RU" sz="4800" dirty="0" smtClean="0">
                <a:solidFill>
                  <a:srgbClr val="00B0F0"/>
                </a:solidFill>
              </a:rPr>
              <a:t>Играть ритмично каждому элементу на экране подобрать самостоятельно музыкальный инструмент</a:t>
            </a:r>
            <a:endParaRPr lang="ru-RU" sz="4800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егтай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5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09600"/>
            <a:ext cx="7772400" cy="1470025"/>
          </a:xfrm>
        </p:spPr>
        <p:txBody>
          <a:bodyPr/>
          <a:lstStyle/>
          <a:p>
            <a:r>
              <a:rPr lang="ru-RU" sz="8000" dirty="0" smtClean="0">
                <a:solidFill>
                  <a:srgbClr val="00B0F0"/>
                </a:solidFill>
              </a:rPr>
              <a:t>Игра </a:t>
            </a:r>
            <a:br>
              <a:rPr lang="ru-RU" sz="8000" dirty="0" smtClean="0">
                <a:solidFill>
                  <a:srgbClr val="00B0F0"/>
                </a:solidFill>
              </a:rPr>
            </a:br>
            <a:r>
              <a:rPr lang="ru-RU" sz="8000" dirty="0" smtClean="0">
                <a:solidFill>
                  <a:srgbClr val="00B0F0"/>
                </a:solidFill>
              </a:rPr>
              <a:t>«</a:t>
            </a:r>
            <a:r>
              <a:rPr lang="ru-RU" sz="8000" dirty="0" err="1" smtClean="0">
                <a:solidFill>
                  <a:srgbClr val="00B0F0"/>
                </a:solidFill>
              </a:rPr>
              <a:t>Жмурка</a:t>
            </a:r>
            <a:r>
              <a:rPr lang="ru-RU" sz="8000" dirty="0" smtClean="0">
                <a:solidFill>
                  <a:srgbClr val="00B0F0"/>
                </a:solidFill>
              </a:rPr>
              <a:t>»</a:t>
            </a:r>
            <a:endParaRPr lang="ru-RU" sz="8000" dirty="0">
              <a:solidFill>
                <a:srgbClr val="00B0F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667000"/>
            <a:ext cx="8153400" cy="17526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Дети в круге, «</a:t>
            </a:r>
            <a:r>
              <a:rPr lang="ru-RU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жмурка</a:t>
            </a:r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» – в центре.</a:t>
            </a:r>
          </a:p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Музыка А. Дети хлопают в ладоши «</a:t>
            </a:r>
            <a:r>
              <a:rPr lang="ru-RU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Жмурка</a:t>
            </a:r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» пляшет</a:t>
            </a:r>
          </a:p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Музыка Б. Дети бегут по кругу, ссужают круг, подходят к «</a:t>
            </a:r>
            <a:r>
              <a:rPr lang="ru-RU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Ж</a:t>
            </a:r>
            <a:r>
              <a:rPr lang="ru-RU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мурке</a:t>
            </a:r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». «</a:t>
            </a:r>
            <a:r>
              <a:rPr lang="ru-RU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Жмурка</a:t>
            </a:r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» «салит» детей. «Засаленный»</a:t>
            </a:r>
          </a:p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ребенок становится «</a:t>
            </a:r>
            <a:r>
              <a:rPr lang="ru-RU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Жмуркой</a:t>
            </a:r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»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08. Полян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Источник: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027238"/>
            <a:ext cx="7391400" cy="4525962"/>
          </a:xfrm>
        </p:spPr>
        <p:txBody>
          <a:bodyPr/>
          <a:lstStyle/>
          <a:p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  <a:hlinkClick r:id="rId2"/>
              </a:rPr>
              <a:t>http://img-fotki.yandex.ru/get/6303/62229832.41/0_88e08_59c4e6b_XL</a:t>
            </a: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фон</a:t>
            </a:r>
          </a:p>
          <a:p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Автор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шаблона: Зинина С.А.</a:t>
            </a:r>
          </a:p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  <a:hlinkClick r:id="rId3"/>
              </a:rPr>
              <a:t>https://</a:t>
            </a:r>
            <a:r>
              <a:rPr lang="en-US" sz="2400" dirty="0" smtClean="0">
                <a:solidFill>
                  <a:srgbClr val="00B0F0"/>
                </a:solidFill>
                <a:latin typeface="Comic Sans MS" panose="030F0702030302020204" pitchFamily="66" charset="0"/>
                <a:hlinkClick r:id="rId3"/>
              </a:rPr>
              <a:t>www.youtube.com/watch?v=0qwMCWp2390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 «Пудель и птичка» </a:t>
            </a:r>
            <a:r>
              <a:rPr lang="ru-RU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муз.Ф.Лемарка</a:t>
            </a:r>
            <a: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111</Words>
  <Application>Microsoft Office PowerPoint</Application>
  <PresentationFormat>Экран (4:3)</PresentationFormat>
  <Paragraphs>21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Monotype Corsiva</vt:lpstr>
      <vt:lpstr>Majestic</vt:lpstr>
      <vt:lpstr>Comic Sans MS</vt:lpstr>
      <vt:lpstr>Arial</vt:lpstr>
      <vt:lpstr>Оформление по умолчанию</vt:lpstr>
      <vt:lpstr>Занятие №3 Январь Подготовительная к школе  группа «Пудель и птичка»</vt:lpstr>
      <vt:lpstr>Слушание музыки  «Пудель и птичка» Ф.Лемарк</vt:lpstr>
      <vt:lpstr>Пальчиковая  гимнастика Профессии</vt:lpstr>
      <vt:lpstr>Пение  «Сапожник» обр.И.Арсеева</vt:lpstr>
      <vt:lpstr>        Музицирование Играть ритмично каждому элементу на экране подобрать самостоятельно музыкальный инструмент</vt:lpstr>
      <vt:lpstr>Игра  «Жмурка»</vt:lpstr>
      <vt:lpstr>Источник: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 Windows</cp:lastModifiedBy>
  <cp:revision>9</cp:revision>
  <cp:lastPrinted>1601-01-01T00:00:00Z</cp:lastPrinted>
  <dcterms:created xsi:type="dcterms:W3CDTF">1601-01-01T00:00:00Z</dcterms:created>
  <dcterms:modified xsi:type="dcterms:W3CDTF">2021-01-22T08:22:13Z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