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37" y="0"/>
            <a:ext cx="9239142" cy="68601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986" y="404664"/>
            <a:ext cx="8064896" cy="52565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МБДОУ детский сад «Оленёнок»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44823"/>
            <a:ext cx="507542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Дистанционное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м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узыкальное занятие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Старшая группа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(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Январь)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595" y="5530362"/>
            <a:ext cx="463620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Музыкальный руководитель: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Башкирцева Н.О.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7" name="Picture 4" descr="https://nsportal.ru/sites/default/files/media/2017/02/03/6b721902-be29-443c-bd33-c81adf72b1c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98" y="2414047"/>
            <a:ext cx="1723875" cy="1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originals/4b/cf/a1/4bcfa1b5e55c6ceda226e8385781b4c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2" y="3275984"/>
            <a:ext cx="1131096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38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Музыкально - ритмические движения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315" y="1169056"/>
            <a:ext cx="77954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«Мячики» па-де-труа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муз. П.И. Чайковского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771178" y="2715246"/>
            <a:ext cx="52920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4 раза хлопать в ладоши, одновременно притопывая ногой, затем перебежать на другое место. Выполнять 2-3- раза упражнение без музыки, затем с музыкальным сопровождением</a:t>
            </a:r>
            <a:endParaRPr lang="ru-RU" sz="2400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Lenagold - Клипарт - Мя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48490" cy="1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54 Дорожка 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29635" y="2359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Пальчикова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  гимнастика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Путешествие в страну &quot;Математик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9726" r="3593" b="32274"/>
          <a:stretch/>
        </p:blipFill>
        <p:spPr bwMode="auto">
          <a:xfrm>
            <a:off x="91794" y="1181275"/>
            <a:ext cx="896041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30520" y="5672039"/>
            <a:ext cx="87772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Поочередно загибать пальцы рук в соответствии с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3574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Слушание музыки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26502" y="5373216"/>
            <a:ext cx="877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прослушать музыкальное произведение, постараться узнать название и кто его написал.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26502" y="1052736"/>
            <a:ext cx="877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 произведение: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«Клоуны» Дмитрий Борисович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Веселый клоун на день рождения ребенка в Оренбурге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6977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1 Дорожка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1857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8" name="Picture 2" descr="Картинки по запросу зимние игры  строим крепость из снега картинки анимашки для презентац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59" r="-2109"/>
          <a:stretch/>
        </p:blipFill>
        <p:spPr bwMode="auto">
          <a:xfrm>
            <a:off x="5823255" y="4437112"/>
            <a:ext cx="3334864" cy="22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23914"/>
            <a:ext cx="74523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Зимняя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песенка»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В. Витлина, слова П.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Кагановой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чего же хорошо,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Весело зимою.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санках с горки ледяной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Мы летим стрелою.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Припев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Тихо падает снежок и не тает.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  С нами песню ветерок запевает.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 startAt="2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Хорошо пушистый снег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Набирать лопатой!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Бабу снежную лепить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Любят все ребята.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Припев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 startAt="3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Покатили снежный ком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летим гурьбою.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чего же хорошо,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Весело зимою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55 Дорожка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3655" y="1830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42" y="111698"/>
            <a:ext cx="8892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Танец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«Парная пляска»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anose="030B0504020000000003" pitchFamily="66" charset="0"/>
              </a:rPr>
              <a:t>Чешская народная мелодия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anose="030B0504020000000003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" name="57 Дорожка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2204864"/>
            <a:ext cx="609600" cy="609600"/>
          </a:xfrm>
          <a:prstGeom prst="rect">
            <a:avLst/>
          </a:prstGeom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26502" y="5373216"/>
            <a:ext cx="877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ребёнку потанцевать в паре, придумать движения самостоятельно.</a:t>
            </a:r>
          </a:p>
        </p:txBody>
      </p:sp>
      <p:pic>
        <p:nvPicPr>
          <p:cNvPr id="4098" name="Picture 2" descr="Навчити дитину танцювати будин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3211"/>
            <a:ext cx="3888432" cy="37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9"/>
            <a:ext cx="9131036" cy="68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iki.soiro.ru/images/%D0%A7%D0%B0%D1%80%D0%BE%D0%B4%D0%B5%D0%B9%D0%BA%D0%BE%D1%8E_%D0%B7%D0%B8%D0%BC%D0%BE%D1%8E...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1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159</Words>
  <Application>Microsoft Office PowerPoint</Application>
  <PresentationFormat>Экран (4:3)</PresentationFormat>
  <Paragraphs>47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Black</vt:lpstr>
      <vt:lpstr>Calibri</vt:lpstr>
      <vt:lpstr>Georgia</vt:lpstr>
      <vt:lpstr>Segoe Script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Башкирцева Натали</dc:creator>
  <cp:lastModifiedBy>Пользователь Windows</cp:lastModifiedBy>
  <cp:revision>18</cp:revision>
  <dcterms:created xsi:type="dcterms:W3CDTF">2019-10-21T09:59:50Z</dcterms:created>
  <dcterms:modified xsi:type="dcterms:W3CDTF">2021-01-28T16:23:51Z</dcterms:modified>
</cp:coreProperties>
</file>