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63" r:id="rId5"/>
    <p:sldId id="262" r:id="rId6"/>
    <p:sldId id="261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560" autoAdjust="0"/>
  </p:normalViewPr>
  <p:slideViewPr>
    <p:cSldViewPr snapToGrid="0">
      <p:cViewPr varScale="1">
        <p:scale>
          <a:sx n="63" d="100"/>
          <a:sy n="63" d="100"/>
        </p:scale>
        <p:origin x="14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Tooqdamqj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hyperlink" Target="https://www.youtube.com/watch?v=nLeBdLjxMj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31307" y="4419150"/>
            <a:ext cx="4452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Составила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призентацию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: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Емелова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 Ольга Николаевна,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музыкальный руководитель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7230" y="0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1142" y="711635"/>
            <a:ext cx="608007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№3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Январь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Старшая </a:t>
            </a:r>
            <a:r>
              <a: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«Песенка друзей»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4" y="1461073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ru-RU" sz="2400" dirty="0" smtClean="0">
                <a:latin typeface="+mj-lt"/>
                <a:ea typeface="Tahoma" panose="020B0604030504040204" pitchFamily="34" charset="0"/>
                <a:cs typeface="Gotham Pro" panose="02000503040000020004" pitchFamily="50" charset="0"/>
              </a:rPr>
              <a:t>Текст слайда</a:t>
            </a: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43" y="274265"/>
            <a:ext cx="60516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муз.В.Витлина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«Страшилище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_Страшилище_ В.Витли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93" y="1474594"/>
            <a:ext cx="9320105" cy="5242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3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1304" y="293579"/>
            <a:ext cx="6434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Пальчиковая гимнастика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5966"/>
            <a:ext cx="9331147" cy="6378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9723" r="9209" b="35224"/>
          <a:stretch/>
        </p:blipFill>
        <p:spPr>
          <a:xfrm>
            <a:off x="1561304" y="1171933"/>
            <a:ext cx="6163865" cy="553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263" y="297642"/>
            <a:ext cx="8634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Пение «Песенка друзей» </a:t>
            </a:r>
            <a:r>
              <a:rPr kumimoji="0" lang="ru-RU" sz="24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муз.В.Герчик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песенка друз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395" y="1180058"/>
            <a:ext cx="9478787" cy="562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5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83" y="67011"/>
            <a:ext cx="91775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Музицирование  «Танцевальное настроение»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Играть на детских шумовых инструментах (колокольчик, бубен,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бубенцы, </a:t>
            </a:r>
            <a:r>
              <a:rPr lang="ru-RU" sz="2000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дер.ложки</a:t>
            </a: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) ритмический рисунок легко, без  напряжения)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танцевальное настрое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3573"/>
            <a:ext cx="9228667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7" y="1180058"/>
            <a:ext cx="7901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1 часть: Дети бодро идут по кругу</a:t>
            </a:r>
          </a:p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2 часть: В центр круга выходят дети и показывают движения названные педагогом. Например: педагог произносит «Мишки!», далее «Бабочки», «Лягушки» и т.д. Чем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неожиданнее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 и смешнее будет задание, тем интереснее будет детям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9146" y="205309"/>
            <a:ext cx="7156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Пляска «Веселый танец»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3" y="3201205"/>
            <a:ext cx="3489379" cy="3308326"/>
          </a:xfrm>
          <a:prstGeom prst="rect">
            <a:avLst/>
          </a:prstGeom>
        </p:spPr>
      </p:pic>
      <p:pic>
        <p:nvPicPr>
          <p:cNvPr id="7" name="веселый танец.Еврейск.нар.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808" y="4389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" y="1237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+mj-lt"/>
                <a:ea typeface="Tahoma" panose="020B0604030504040204" pitchFamily="34" charset="0"/>
                <a:cs typeface="Gotham Pro" panose="02000503040000020004" pitchFamily="50" charset="0"/>
              </a:rPr>
              <a:t>1.</a:t>
            </a: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8454" y="426370"/>
            <a:ext cx="5113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Gotham Pro" panose="02000503040000020004" pitchFamily="50" charset="0"/>
              </a:rPr>
              <a:t>Использованные ресурсы:</a:t>
            </a:r>
            <a:endParaRPr lang="ru-RU" sz="3000" b="1" dirty="0">
              <a:ln w="9525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1918" y="1322489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www.youtube.com/watch?v=6TooqdamqjE</a:t>
            </a:r>
            <a:r>
              <a:rPr lang="ru-RU" dirty="0" smtClean="0"/>
              <a:t> – Песенка друзей </a:t>
            </a:r>
            <a:r>
              <a:rPr lang="ru-RU" dirty="0" err="1" smtClean="0"/>
              <a:t>муз.В</a:t>
            </a:r>
            <a:r>
              <a:rPr lang="ru-RU" dirty="0" smtClean="0"/>
              <a:t> </a:t>
            </a:r>
            <a:r>
              <a:rPr lang="ru-RU" dirty="0" err="1" smtClean="0"/>
              <a:t>Герчика</a:t>
            </a:r>
            <a:endParaRPr lang="ru-RU" dirty="0" smtClean="0"/>
          </a:p>
          <a:p>
            <a:r>
              <a:rPr lang="ru-RU" dirty="0" smtClean="0"/>
              <a:t>2.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www.youtube.com/watch?v=nLeBdLjxMjY</a:t>
            </a:r>
            <a:r>
              <a:rPr lang="ru-RU" dirty="0" smtClean="0"/>
              <a:t> – «Страшилище» </a:t>
            </a:r>
            <a:r>
              <a:rPr lang="ru-RU" dirty="0" err="1" smtClean="0"/>
              <a:t>муз.В.Витлин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452">
            <a:off x="4044196" y="2722923"/>
            <a:ext cx="4381500" cy="39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821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4628</TotalTime>
  <Words>149</Words>
  <Application>Microsoft Office PowerPoint</Application>
  <PresentationFormat>Экран (4:3)</PresentationFormat>
  <Paragraphs>22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Gotham Pro</vt:lpstr>
      <vt:lpstr>Monotype Corsiva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73</cp:revision>
  <dcterms:created xsi:type="dcterms:W3CDTF">2013-11-19T05:52:05Z</dcterms:created>
  <dcterms:modified xsi:type="dcterms:W3CDTF">2021-01-18T10:02:13Z</dcterms:modified>
</cp:coreProperties>
</file>