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64" r:id="rId3"/>
    <p:sldId id="265" r:id="rId4"/>
    <p:sldId id="270" r:id="rId5"/>
    <p:sldId id="267" r:id="rId6"/>
    <p:sldId id="269" r:id="rId7"/>
    <p:sldId id="260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FF"/>
    <a:srgbClr val="85D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06" autoAdjust="0"/>
    <p:restoredTop sz="94660"/>
  </p:normalViewPr>
  <p:slideViewPr>
    <p:cSldViewPr>
      <p:cViewPr varScale="1">
        <p:scale>
          <a:sx n="70" d="100"/>
          <a:sy n="70" d="100"/>
        </p:scale>
        <p:origin x="142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8C4FF4-6EE1-4A76-9B8F-B2F594D6C87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25.11.2020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F7A747-1B53-4B3F-B8D2-D8AB0E12814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4BD201-5F9C-4593-BEFD-74C971F0B55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25.11.2020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22E6F0-797A-404D-B2F0-96032D2C16E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7A3035-02C7-4538-A480-C6887B19F5A6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25.11.2020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18664C-3B03-4311-A452-8E87A1DF2E36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52DDE1-E9F2-4B50-AB95-1A36B28481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25.11.2020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87BA6C-DE82-4922-A007-5CB817EE4E20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011FA9-72D4-4D0D-AA04-5200C8F96D1C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25.11.2020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CBFCBB-F7D8-4AD9-B5F9-93687358CA6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8AA105-3B9A-485F-A7BD-B3B1C1BFF99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25.11.2020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217202-91A5-4841-8837-12B3422A9C1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03E727-7E97-4B76-A273-97C117DFD6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25.11.2020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F140D1-42AB-456C-B3EB-2E58162D29C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2FDA9A-A9AF-4522-BA4E-959710ABA8F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25.11.2020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4C3DF-49FF-4AA4-A1AB-8615103FAECA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1C31E6-6AC6-4E62-806B-D0CB1E8C626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25.11.2020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B0E188-B191-46AC-99B7-5113417AE6A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E59BE0-226E-4980-AAF5-F1A9DF7C7AE8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25.11.2020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D8319C-EFFD-43A6-A723-9E31BBA50F6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94FB44-2B3A-4EA5-B708-4FEB9F41BBF1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25.11.2020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51498-F984-481A-8E8C-4DDFA9BC918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3.png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://linda6035.ucoz.ru/" TargetMode="Externa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"/>
          <p:cNvGrpSpPr/>
          <p:nvPr/>
        </p:nvGrpSpPr>
        <p:grpSpPr>
          <a:xfrm>
            <a:off x="1981201" y="1815207"/>
            <a:ext cx="6862368" cy="4241324"/>
            <a:chOff x="2120264" y="2146448"/>
            <a:chExt cx="6828705" cy="553777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2120264" y="2146448"/>
              <a:ext cx="6160830" cy="37372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6000" b="1" dirty="0" smtClean="0">
                  <a:ln w="19050">
                    <a:solidFill>
                      <a:prstClr val="white"/>
                    </a:solidFill>
                    <a:prstDash val="solid"/>
                  </a:ln>
                  <a:solidFill>
                    <a:schemeClr val="accent1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Занятие </a:t>
              </a:r>
              <a:r>
                <a:rPr lang="ru-RU" sz="6000" b="1" dirty="0" smtClean="0">
                  <a:ln w="19050">
                    <a:solidFill>
                      <a:prstClr val="white"/>
                    </a:solidFill>
                    <a:prstDash val="solid"/>
                  </a:ln>
                  <a:solidFill>
                    <a:schemeClr val="accent1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№3</a:t>
              </a:r>
              <a:endParaRPr lang="ru-RU" sz="60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6000" b="1" dirty="0" smtClean="0">
                  <a:ln w="19050">
                    <a:solidFill>
                      <a:prstClr val="white"/>
                    </a:solidFill>
                    <a:prstDash val="solid"/>
                  </a:ln>
                  <a:solidFill>
                    <a:schemeClr val="accent1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Декабрь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6000" b="1" dirty="0" smtClean="0">
                  <a:ln w="19050">
                    <a:solidFill>
                      <a:prstClr val="white"/>
                    </a:solidFill>
                    <a:prstDash val="solid"/>
                  </a:ln>
                  <a:solidFill>
                    <a:schemeClr val="accent1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Средняя группа</a:t>
              </a:r>
              <a:endParaRPr lang="ru-RU" sz="60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3864266" y="6840324"/>
              <a:ext cx="5084703" cy="8438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  <a:cs typeface="Arial" charset="0"/>
                </a:rPr>
                <a:t>Составитель: музыкальный руководитель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dirty="0" err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  <a:cs typeface="Arial" charset="0"/>
                </a:rPr>
                <a:t>Емелова</a:t>
              </a:r>
              <a:r>
                <a:rPr lang="ru-RU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  <a:cs typeface="Arial" charset="0"/>
                </a:rPr>
                <a:t> </a:t>
              </a:r>
              <a:r>
                <a:rPr lang="ru-RU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  <a:cs typeface="Arial" charset="0"/>
                </a:rPr>
                <a:t>О</a:t>
              </a:r>
              <a:r>
                <a:rPr lang="ru-RU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  <a:cs typeface="Arial" charset="0"/>
                </a:rPr>
                <a:t>льга Николаевна</a:t>
              </a:r>
              <a:endParaRPr lang="ru-RU" dirty="0">
                <a:solidFill>
                  <a:srgbClr val="002060"/>
                </a:solidFill>
                <a:latin typeface="Comic Sans MS" panose="030F0702030302020204" pitchFamily="66" charset="0"/>
                <a:cs typeface="Arial" charset="0"/>
              </a:endParaRPr>
            </a:p>
          </p:txBody>
        </p:sp>
      </p:grpSp>
      <p:sp>
        <p:nvSpPr>
          <p:cNvPr id="5" name="Скругленный прямоугольник 4"/>
          <p:cNvSpPr/>
          <p:nvPr/>
        </p:nvSpPr>
        <p:spPr>
          <a:xfrm>
            <a:off x="838200" y="624264"/>
            <a:ext cx="7651086" cy="8246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Муниципальное бюджетное дошкольное образовательное учреждение детский сад «Оленёнок», </a:t>
            </a:r>
            <a:r>
              <a:rPr lang="ru-RU" sz="2000" dirty="0" err="1" smtClean="0">
                <a:solidFill>
                  <a:srgbClr val="002060"/>
                </a:solidFill>
                <a:latin typeface="Comic Sans MS" panose="030F0702030302020204" pitchFamily="66" charset="0"/>
              </a:rPr>
              <a:t>п.Тазовский</a:t>
            </a:r>
            <a:endParaRPr lang="ru-RU" sz="2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5475">
            <a:off x="1923362" y="816462"/>
            <a:ext cx="6553200" cy="447972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4925"/>
            <a:ext cx="8229600" cy="1143000"/>
          </a:xfrm>
        </p:spPr>
        <p:txBody>
          <a:bodyPr/>
          <a:lstStyle/>
          <a:p>
            <a:r>
              <a:rPr lang="ru-RU" sz="36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Слушание музыки</a:t>
            </a:r>
            <a:r>
              <a:rPr lang="ru-RU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/>
            </a:r>
            <a:br>
              <a:rPr lang="ru-RU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ru-RU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Ф.Шуберт</a:t>
            </a:r>
            <a:r>
              <a:rPr lang="ru-RU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«Вальс»</a:t>
            </a:r>
            <a:endParaRPr lang="ru-RU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3400" y="1828800"/>
            <a:ext cx="8077200" cy="4525963"/>
          </a:xfrm>
        </p:spPr>
        <p:txBody>
          <a:bodyPr/>
          <a:lstStyle/>
          <a:p>
            <a:pPr marL="0" indent="0" algn="just">
              <a:buNone/>
            </a:pPr>
            <a:r>
              <a:rPr lang="ru-RU" sz="28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Прослушать произведение. Обратить внимание на легкую, плавную музыку.</a:t>
            </a:r>
            <a:endParaRPr lang="ru-RU" sz="2800" dirty="0" smtClean="0"/>
          </a:p>
          <a:p>
            <a:pPr marL="0" indent="0" algn="just">
              <a:buNone/>
            </a:pPr>
            <a:endParaRPr lang="ru-RU" sz="2800" dirty="0"/>
          </a:p>
          <a:p>
            <a:pPr marL="0" indent="0" algn="just">
              <a:buNone/>
            </a:pPr>
            <a:endParaRPr lang="ru-RU" sz="2800" dirty="0"/>
          </a:p>
        </p:txBody>
      </p:sp>
      <p:pic>
        <p:nvPicPr>
          <p:cNvPr id="4" name="вальс Шуберт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81400" y="5522887"/>
            <a:ext cx="609600" cy="6096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125" y="2913062"/>
            <a:ext cx="2276475" cy="20097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143" y="4419600"/>
            <a:ext cx="2276475" cy="200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280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1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808913" cy="609600"/>
          </a:xfrm>
        </p:spPr>
        <p:txBody>
          <a:bodyPr/>
          <a:lstStyle/>
          <a:p>
            <a:pPr algn="ctr"/>
            <a:endParaRPr lang="ru-RU" sz="18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5029200"/>
            <a:ext cx="7772400" cy="1500187"/>
          </a:xfrm>
        </p:spPr>
        <p:txBody>
          <a:bodyPr/>
          <a:lstStyle/>
          <a:p>
            <a:endParaRPr lang="ru-RU" dirty="0">
              <a:solidFill>
                <a:srgbClr val="33CC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0" y="368490"/>
            <a:ext cx="8026400" cy="6019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655103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808913" cy="609600"/>
          </a:xfrm>
        </p:spPr>
        <p:txBody>
          <a:bodyPr/>
          <a:lstStyle/>
          <a:p>
            <a:pPr algn="ctr"/>
            <a:r>
              <a:rPr lang="ru-RU" sz="32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Пение «Дед Мороз» </a:t>
            </a:r>
            <a:r>
              <a:rPr lang="ru-RU" sz="32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/>
            </a:r>
            <a:br>
              <a:rPr lang="ru-RU" sz="3200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ru-RU" sz="20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петь без надрыва, весело, спокойно</a:t>
            </a:r>
            <a:endParaRPr lang="ru-RU" sz="2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5257800"/>
            <a:ext cx="7772400" cy="1500187"/>
          </a:xfrm>
        </p:spPr>
        <p:txBody>
          <a:bodyPr/>
          <a:lstStyle/>
          <a:p>
            <a:endParaRPr lang="ru-RU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19600" y="1606955"/>
            <a:ext cx="4572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1. И румяный, и седой,</a:t>
            </a:r>
          </a:p>
          <a:p>
            <a:r>
              <a:rPr lang="ru-RU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С длинной белой бородой,</a:t>
            </a:r>
          </a:p>
          <a:p>
            <a:r>
              <a:rPr lang="ru-RU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На машине Дед Мороз</a:t>
            </a:r>
          </a:p>
          <a:p>
            <a:r>
              <a:rPr lang="ru-RU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Ёлку из лесу привёз.</a:t>
            </a:r>
          </a:p>
          <a:p>
            <a:endParaRPr lang="ru-RU" sz="24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ru-RU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2. Добрый Дедушка Мороз</a:t>
            </a:r>
          </a:p>
          <a:p>
            <a:r>
              <a:rPr lang="ru-RU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Нам большой мешок принёс,</a:t>
            </a:r>
          </a:p>
          <a:p>
            <a:r>
              <a:rPr lang="ru-RU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Ну а там, наверно, клад:</a:t>
            </a:r>
          </a:p>
          <a:p>
            <a:r>
              <a:rPr lang="ru-RU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Там подарки для ребят!</a:t>
            </a:r>
          </a:p>
        </p:txBody>
      </p:sp>
      <p:pic>
        <p:nvPicPr>
          <p:cNvPr id="6" name="Дед Мороз Герчи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" y="5406254"/>
            <a:ext cx="609600" cy="6096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56" y="1581399"/>
            <a:ext cx="3500857" cy="3808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348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76200" y="381000"/>
            <a:ext cx="9448800" cy="1143000"/>
          </a:xfrm>
        </p:spPr>
        <p:txBody>
          <a:bodyPr/>
          <a:lstStyle/>
          <a:p>
            <a:r>
              <a:rPr lang="ru-RU" sz="32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Музицирование </a:t>
            </a:r>
            <a:r>
              <a:rPr lang="ru-RU" sz="32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«Под ёлочкой»</a:t>
            </a:r>
            <a:r>
              <a:rPr lang="ru-RU" sz="32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br>
              <a:rPr lang="ru-RU" sz="3200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ru-RU" sz="32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играть ритмично под музыку</a:t>
            </a:r>
            <a:endParaRPr lang="ru-RU" sz="32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оркестр под ёлочкой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752600"/>
            <a:ext cx="6248400" cy="4686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2702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206" y="1255001"/>
            <a:ext cx="4693189" cy="5221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Пляска парами</a:t>
            </a:r>
            <a:br>
              <a:rPr lang="ru-RU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ru-RU" sz="32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литовская народная мелодия</a:t>
            </a:r>
            <a:endParaRPr lang="ru-RU" sz="32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33400" y="2179637"/>
            <a:ext cx="3790666" cy="4678363"/>
          </a:xfrm>
        </p:spPr>
        <p:txBody>
          <a:bodyPr/>
          <a:lstStyle/>
          <a:p>
            <a:pPr marL="0" indent="0" algn="just">
              <a:buNone/>
            </a:pPr>
            <a:r>
              <a:rPr lang="ru-RU" sz="20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Встали вокруг елочки. Двигаются под музыку: побежали-похлопали, побежали – потопали, побежали – покружились.</a:t>
            </a:r>
            <a:endParaRPr lang="ru-RU" sz="20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пляска парами.Литовская народная музыка">
            <a:hlinkClick r:id="" action="ppaction://media"/>
          </p:cNvPr>
          <p:cNvPicPr>
            <a:picLocks noGrp="1" noChangeAspect="1"/>
          </p:cNvPicPr>
          <p:nvPr>
            <p:ph sz="half" idx="2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5400" y="5334000"/>
            <a:ext cx="609600" cy="609600"/>
          </a:xfr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3752055"/>
            <a:ext cx="3074997" cy="291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063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3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"/>
          <p:cNvGrpSpPr>
            <a:grpSpLocks/>
          </p:cNvGrpSpPr>
          <p:nvPr/>
        </p:nvGrpSpPr>
        <p:grpSpPr bwMode="auto">
          <a:xfrm>
            <a:off x="1109128" y="1905555"/>
            <a:ext cx="6952150" cy="4071683"/>
            <a:chOff x="607288" y="-815361"/>
            <a:chExt cx="7925152" cy="371638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607288" y="-815361"/>
              <a:ext cx="7925152" cy="21771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2000" dirty="0" smtClean="0">
                  <a:solidFill>
                    <a:schemeClr val="accent1"/>
                  </a:solidFill>
                  <a:latin typeface="Monotype Corsiva" pitchFamily="66" charset="0"/>
                  <a:cs typeface="Arial" charset="0"/>
                </a:rPr>
                <a:t>источник </a:t>
              </a:r>
              <a:r>
                <a:rPr lang="ru-RU" sz="2000" dirty="0">
                  <a:solidFill>
                    <a:schemeClr val="accent1"/>
                  </a:solidFill>
                  <a:latin typeface="Monotype Corsiva" pitchFamily="66" charset="0"/>
                  <a:cs typeface="Arial" charset="0"/>
                </a:rPr>
                <a:t>шаблона: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900" dirty="0">
                <a:solidFill>
                  <a:schemeClr val="accent1"/>
                </a:solidFill>
                <a:latin typeface="Monotype Corsiva" pitchFamily="66" charset="0"/>
                <a:cs typeface="Arial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2000" dirty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Фокина Лидия Петровна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2000" dirty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учитель начальных классов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2000" dirty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МКОУ «СОШ ст. Евсино»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2000" dirty="0" err="1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Искитимского</a:t>
              </a:r>
              <a:r>
                <a:rPr lang="ru-RU" sz="2000" dirty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 района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2000" dirty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Новосибирской </a:t>
              </a:r>
              <a:r>
                <a:rPr lang="ru-RU" sz="2000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области </a:t>
              </a:r>
              <a:r>
                <a:rPr lang="ru-RU" sz="2000" b="1" dirty="0" smtClean="0">
                  <a:solidFill>
                    <a:schemeClr val="accent1"/>
                  </a:solidFill>
                  <a:latin typeface="Monotype Corsiva" pitchFamily="66" charset="0"/>
                  <a:cs typeface="Arial" charset="0"/>
                </a:rPr>
                <a:t>Сайт</a:t>
              </a:r>
              <a:r>
                <a:rPr lang="en-US" sz="2000" b="1" dirty="0" smtClean="0">
                  <a:solidFill>
                    <a:schemeClr val="accent1"/>
                  </a:solidFill>
                  <a:latin typeface="Monotype Corsiva" pitchFamily="66" charset="0"/>
                  <a:hlinkClick r:id="rId2"/>
                </a:rPr>
                <a:t> </a:t>
              </a:r>
              <a:r>
                <a:rPr lang="en-US" sz="2000" b="1" dirty="0">
                  <a:solidFill>
                    <a:schemeClr val="accent1"/>
                  </a:solidFill>
                  <a:latin typeface="Monotype Corsiva" pitchFamily="66" charset="0"/>
                  <a:hlinkClick r:id="rId2"/>
                </a:rPr>
                <a:t>http://linda6035.ucoz.ru/</a:t>
              </a:r>
              <a:r>
                <a:rPr lang="ru-RU" sz="2000" dirty="0">
                  <a:solidFill>
                    <a:schemeClr val="accent1"/>
                  </a:solidFill>
                  <a:latin typeface="Monotype Corsiva" pitchFamily="66" charset="0"/>
                  <a:cs typeface="Arial" charset="0"/>
                </a:rPr>
                <a:t> </a:t>
              </a:r>
              <a:r>
                <a:rPr lang="en-US" sz="2000" dirty="0">
                  <a:solidFill>
                    <a:schemeClr val="accent1"/>
                  </a:solidFill>
                  <a:latin typeface="Monotype Corsiva" pitchFamily="66" charset="0"/>
                  <a:cs typeface="Arial" charset="0"/>
                </a:rPr>
                <a:t> </a:t>
              </a:r>
              <a:r>
                <a:rPr lang="ru-RU" sz="2000" dirty="0">
                  <a:solidFill>
                    <a:schemeClr val="accent1"/>
                  </a:solidFill>
                  <a:latin typeface="Monotype Corsiva" pitchFamily="66" charset="0"/>
                  <a:cs typeface="Arial" charset="0"/>
                </a:rPr>
                <a:t>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000" dirty="0">
                <a:solidFill>
                  <a:schemeClr val="accent1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" name="Прямоугольник 3"/>
            <p:cNvSpPr>
              <a:spLocks noChangeArrowheads="1"/>
            </p:cNvSpPr>
            <p:nvPr/>
          </p:nvSpPr>
          <p:spPr bwMode="auto">
            <a:xfrm>
              <a:off x="1484185" y="2535827"/>
              <a:ext cx="6491880" cy="3651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z="2000" dirty="0">
                <a:solidFill>
                  <a:schemeClr val="accent1"/>
                </a:solidFill>
                <a:latin typeface="Monotype Corsiva" pitchFamily="66" charset="0"/>
                <a:cs typeface="Arial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344843" y="753719"/>
            <a:ext cx="6480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1"/>
                </a:solidFill>
                <a:latin typeface="Monotype Corsiva" pitchFamily="66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Другая 16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81BD"/>
      </a:hlink>
      <a:folHlink>
        <a:srgbClr val="4F81BD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</TotalTime>
  <Words>138</Words>
  <Application>Microsoft Office PowerPoint</Application>
  <PresentationFormat>Экран (4:3)</PresentationFormat>
  <Paragraphs>29</Paragraphs>
  <Slides>7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Arial</vt:lpstr>
      <vt:lpstr>Calibri</vt:lpstr>
      <vt:lpstr>Comic Sans MS</vt:lpstr>
      <vt:lpstr>Monotype Corsiva</vt:lpstr>
      <vt:lpstr>1_Тема Office</vt:lpstr>
      <vt:lpstr>Презентация PowerPoint</vt:lpstr>
      <vt:lpstr>Слушание музыки Ф.Шуберт «Вальс»</vt:lpstr>
      <vt:lpstr>Презентация PowerPoint</vt:lpstr>
      <vt:lpstr>Пение «Дед Мороз»  петь без надрыва, весело, спокойно</vt:lpstr>
      <vt:lpstr>Музицирование «Под ёлочкой»  играть ритмично под музыку</vt:lpstr>
      <vt:lpstr>Пляска парами литовская народная мелодия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презентации</dc:title>
  <dc:creator>Шаблон Фокиной Л. П.</dc:creator>
  <cp:lastModifiedBy>Пользователь Windows</cp:lastModifiedBy>
  <cp:revision>41</cp:revision>
  <dcterms:created xsi:type="dcterms:W3CDTF">2014-07-06T18:18:01Z</dcterms:created>
  <dcterms:modified xsi:type="dcterms:W3CDTF">2020-11-25T11:13:51Z</dcterms:modified>
</cp:coreProperties>
</file>