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76" r:id="rId4"/>
    <p:sldId id="287" r:id="rId5"/>
    <p:sldId id="288" r:id="rId6"/>
    <p:sldId id="289" r:id="rId7"/>
    <p:sldId id="292" r:id="rId8"/>
    <p:sldId id="290" r:id="rId9"/>
    <p:sldId id="28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70" d="100"/>
          <a:sy n="70" d="100"/>
        </p:scale>
        <p:origin x="138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73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1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96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12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18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58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3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49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03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1587A-9731-46B8-9F19-A8ECFF65FABF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CFDF0-5575-4EF0-B0A1-079C2DEB6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52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sik.ru - Обои на рабочий стол - Новогодние обои - фотограф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6194" y="1958975"/>
            <a:ext cx="7889857" cy="14700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Дистанционное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музыкальное занятие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средняя группа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Встречаем Новый год!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(3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- Декабрь)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881" y="5577518"/>
            <a:ext cx="8874140" cy="1363457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Музыкальный руководитель: Башкирцева Н.О.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Новогодние подарки. - 15 Декабря 2011 - A.N.U.B.I.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383" y="82973"/>
            <a:ext cx="3434982" cy="57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67744" y="260648"/>
            <a:ext cx="6660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МБДОУ 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детский сад «Оленёнок»</a:t>
            </a:r>
            <a:endParaRPr lang="ru-RU" sz="3200" b="1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3" y="-98621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Восприятие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музыки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679" y="7969"/>
            <a:ext cx="2339752" cy="32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898" y="4464948"/>
            <a:ext cx="82089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Рекомендации для родителей: </a:t>
            </a:r>
            <a:r>
              <a:rPr lang="ru-RU" sz="2000" dirty="0" smtClean="0"/>
              <a:t>Прослушайте  музыку и  потанцуйте вместе с ребёнком</a:t>
            </a:r>
            <a:endParaRPr lang="ru-RU" sz="2000" dirty="0"/>
          </a:p>
          <a:p>
            <a:r>
              <a:rPr lang="ru-RU" dirty="0"/>
              <a:t> </a:t>
            </a:r>
          </a:p>
        </p:txBody>
      </p:sp>
      <p:pic>
        <p:nvPicPr>
          <p:cNvPr id="6148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35" y="546184"/>
            <a:ext cx="3920427" cy="39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. ВХОД для средне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7754" y="2098140"/>
            <a:ext cx="609600" cy="609600"/>
          </a:xfrm>
          <a:prstGeom prst="rect">
            <a:avLst/>
          </a:prstGeom>
        </p:spPr>
      </p:pic>
      <p:pic>
        <p:nvPicPr>
          <p:cNvPr id="11" name="Picture 4" descr="Новогодние подарки. - 15 Декабря 2011 - A.N.U.B.I.S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950" y="82973"/>
            <a:ext cx="2200649" cy="36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5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3" y="-98621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Споём вместе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679" y="7969"/>
            <a:ext cx="2339752" cy="32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383" y="858177"/>
            <a:ext cx="643445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u="sng" dirty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Новогодний </a:t>
            </a:r>
            <a:r>
              <a:rPr lang="ru-RU" sz="2400" b="1" u="sng" dirty="0" smtClean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хоровод</a:t>
            </a:r>
            <a:r>
              <a:rPr lang="ru-RU" sz="2400" b="1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 «</a:t>
            </a:r>
            <a:r>
              <a:rPr lang="ru-RU" sz="2400" b="1" u="sng" dirty="0" smtClean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Еловые лапки» </a:t>
            </a:r>
          </a:p>
          <a:p>
            <a:pPr algn="ctr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1. 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Снова праздник новогодний - красота, красота!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Детям весело сегодня - да, да, да, да, да, да!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Припев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Улыбнись! Поклонись!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Покружись, покружись, покружись! 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 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2 раза.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Ах, какой красивой лапкой - красота, красота!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Машет елочка ребяткам - да, да, да, да, да, да!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Припев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Улыбнись! Поклонись!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Покружись, покружись, покружись! 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 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2 раза.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3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. Мы для лапок для еловых - красота, красота!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Припасли игрушек новых - да, да, да, да, да, да!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Припев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: Улыбнись! Поклонись!</a:t>
            </a:r>
            <a:endParaRPr lang="ru-RU" sz="2000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Покружись, покружись, покружись! 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  </a:t>
            </a:r>
            <a:r>
              <a:rPr lang="ru-RU" sz="2000" b="1" dirty="0">
                <a:solidFill>
                  <a:srgbClr val="00206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2 раза.</a:t>
            </a:r>
            <a:endParaRPr lang="ru-RU" sz="2000" dirty="0">
              <a:solidFill>
                <a:srgbClr val="002060"/>
              </a:solidFill>
              <a:effectLst/>
              <a:latin typeface="Bahnschrift" panose="020B0502040204020203" pitchFamily="34" charset="0"/>
            </a:endParaRPr>
          </a:p>
        </p:txBody>
      </p:sp>
      <p:pic>
        <p:nvPicPr>
          <p:cNvPr id="19" name="2. Еловые ЛАП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224" y="2012585"/>
            <a:ext cx="609600" cy="609600"/>
          </a:xfrm>
          <a:prstGeom prst="rect">
            <a:avLst/>
          </a:prstGeom>
        </p:spPr>
      </p:pic>
      <p:pic>
        <p:nvPicPr>
          <p:cNvPr id="20" name="Рисунок 3" descr="elka18.gi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72" y="3531975"/>
            <a:ext cx="2087263" cy="33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1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89" y="-20326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679" y="7969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1782" y="236916"/>
            <a:ext cx="6036402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u="sng" dirty="0" smtClean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Песня </a:t>
            </a:r>
            <a:r>
              <a:rPr lang="ru-RU" sz="2800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«</a:t>
            </a:r>
            <a:r>
              <a:rPr lang="ru-RU" sz="2800" b="1" u="sng" dirty="0" smtClean="0">
                <a:solidFill>
                  <a:srgbClr val="C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Колокольчики для ёлочки» </a:t>
            </a: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1.Ах, какая ёлочка,</a:t>
            </a:r>
          </a:p>
          <a:p>
            <a:r>
              <a:rPr lang="ru-RU" dirty="0">
                <a:latin typeface="Bahnschrift" panose="020B0502040204020203" pitchFamily="34" charset="0"/>
              </a:rPr>
              <a:t>Огоньки горят!</a:t>
            </a:r>
          </a:p>
          <a:p>
            <a:r>
              <a:rPr lang="ru-RU" dirty="0">
                <a:latin typeface="Bahnschrift" panose="020B0502040204020203" pitchFamily="34" charset="0"/>
              </a:rPr>
              <a:t>Слышишь колокольчики</a:t>
            </a:r>
          </a:p>
          <a:p>
            <a:r>
              <a:rPr lang="ru-RU" dirty="0">
                <a:latin typeface="Bahnschrift" panose="020B0502040204020203" pitchFamily="34" charset="0"/>
              </a:rPr>
              <a:t>Весело звенят.</a:t>
            </a:r>
          </a:p>
          <a:p>
            <a:r>
              <a:rPr lang="ru-RU" dirty="0">
                <a:latin typeface="Bahnschrift" panose="020B0502040204020203" pitchFamily="34" charset="0"/>
              </a:rPr>
              <a:t> </a:t>
            </a:r>
          </a:p>
          <a:p>
            <a:r>
              <a:rPr lang="ru-RU" b="1" dirty="0">
                <a:latin typeface="Bahnschrift" panose="020B0502040204020203" pitchFamily="34" charset="0"/>
              </a:rPr>
              <a:t>Припев</a:t>
            </a:r>
            <a:r>
              <a:rPr lang="ru-RU" dirty="0">
                <a:latin typeface="Bahnschrift" panose="020B0502040204020203" pitchFamily="34" charset="0"/>
              </a:rPr>
              <a:t>: Колокольчики звенят,</a:t>
            </a:r>
          </a:p>
          <a:p>
            <a:r>
              <a:rPr lang="ru-RU" dirty="0">
                <a:latin typeface="Bahnschrift" panose="020B0502040204020203" pitchFamily="34" charset="0"/>
              </a:rPr>
              <a:t>Колокольчики звенят.</a:t>
            </a:r>
          </a:p>
          <a:p>
            <a:r>
              <a:rPr lang="ru-RU" dirty="0">
                <a:latin typeface="Bahnschrift" panose="020B0502040204020203" pitchFamily="34" charset="0"/>
              </a:rPr>
              <a:t>Это значит Дед Мороз,</a:t>
            </a:r>
          </a:p>
          <a:p>
            <a:r>
              <a:rPr lang="ru-RU" dirty="0">
                <a:latin typeface="Bahnschrift" panose="020B0502040204020203" pitchFamily="34" charset="0"/>
              </a:rPr>
              <a:t>Едет в детский сад!</a:t>
            </a:r>
          </a:p>
          <a:p>
            <a:r>
              <a:rPr lang="ru-RU" dirty="0">
                <a:latin typeface="Bahnschrift" panose="020B0502040204020203" pitchFamily="34" charset="0"/>
              </a:rPr>
              <a:t> </a:t>
            </a:r>
          </a:p>
          <a:p>
            <a:r>
              <a:rPr lang="ru-RU" dirty="0">
                <a:latin typeface="Bahnschrift" panose="020B0502040204020203" pitchFamily="34" charset="0"/>
              </a:rPr>
              <a:t>2. Здравствуй, здравствуй, ёлочка</a:t>
            </a:r>
          </a:p>
          <a:p>
            <a:r>
              <a:rPr lang="ru-RU" dirty="0">
                <a:latin typeface="Bahnschrift" panose="020B0502040204020203" pitchFamily="34" charset="0"/>
              </a:rPr>
              <a:t>Мы к тебе пришли.</a:t>
            </a:r>
          </a:p>
          <a:p>
            <a:r>
              <a:rPr lang="ru-RU" dirty="0">
                <a:latin typeface="Bahnschrift" panose="020B0502040204020203" pitchFamily="34" charset="0"/>
              </a:rPr>
              <a:t>Эти колокольчики</a:t>
            </a:r>
          </a:p>
          <a:p>
            <a:r>
              <a:rPr lang="ru-RU" dirty="0">
                <a:latin typeface="Bahnschrift" panose="020B0502040204020203" pitchFamily="34" charset="0"/>
              </a:rPr>
              <a:t>В подарок </a:t>
            </a:r>
            <a:r>
              <a:rPr lang="ru-RU" dirty="0" smtClean="0">
                <a:latin typeface="Bahnschrift" panose="020B0502040204020203" pitchFamily="34" charset="0"/>
              </a:rPr>
              <a:t>принесли.   </a:t>
            </a:r>
            <a:r>
              <a:rPr lang="ru-RU" b="1" u="sng" dirty="0" smtClean="0">
                <a:latin typeface="Bahnschrift" panose="020B0502040204020203" pitchFamily="34" charset="0"/>
              </a:rPr>
              <a:t>Припев</a:t>
            </a:r>
            <a:r>
              <a:rPr lang="ru-RU" b="1" u="sng" dirty="0">
                <a:latin typeface="Bahnschrift" panose="020B0502040204020203" pitchFamily="34" charset="0"/>
              </a:rPr>
              <a:t>: </a:t>
            </a:r>
            <a:endParaRPr lang="ru-RU" dirty="0">
              <a:latin typeface="Bahnschrift" panose="020B0502040204020203" pitchFamily="34" charset="0"/>
            </a:endParaRP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3. Будут колокольчики</a:t>
            </a:r>
          </a:p>
          <a:p>
            <a:r>
              <a:rPr lang="ru-RU" dirty="0">
                <a:latin typeface="Bahnschrift" panose="020B0502040204020203" pitchFamily="34" charset="0"/>
              </a:rPr>
              <a:t>На ветвях висеть,</a:t>
            </a:r>
          </a:p>
          <a:p>
            <a:r>
              <a:rPr lang="ru-RU" dirty="0">
                <a:latin typeface="Bahnschrift" panose="020B0502040204020203" pitchFamily="34" charset="0"/>
              </a:rPr>
              <a:t>Будет наша ёлочка</a:t>
            </a:r>
          </a:p>
          <a:p>
            <a:r>
              <a:rPr lang="ru-RU" dirty="0">
                <a:latin typeface="Bahnschrift" panose="020B0502040204020203" pitchFamily="34" charset="0"/>
              </a:rPr>
              <a:t>Весело звенеть</a:t>
            </a:r>
            <a:r>
              <a:rPr lang="ru-RU" dirty="0" smtClean="0">
                <a:latin typeface="Bahnschrift" panose="020B0502040204020203" pitchFamily="34" charset="0"/>
              </a:rPr>
              <a:t>!</a:t>
            </a:r>
          </a:p>
          <a:p>
            <a:r>
              <a:rPr lang="ru-RU" b="1" u="sng" dirty="0">
                <a:latin typeface="Bahnschrift" panose="020B0502040204020203" pitchFamily="34" charset="0"/>
              </a:rPr>
              <a:t>Припев: </a:t>
            </a:r>
            <a:endParaRPr lang="ru-RU" dirty="0">
              <a:latin typeface="Bahnschrift" panose="020B0502040204020203" pitchFamily="34" charset="0"/>
            </a:endParaRPr>
          </a:p>
          <a:p>
            <a:endParaRPr lang="ru-RU" sz="1600" dirty="0">
              <a:latin typeface="Bahnschrift" panose="020B0502040204020203" pitchFamily="34" charset="0"/>
            </a:endParaRPr>
          </a:p>
          <a:p>
            <a:pPr algn="ctr">
              <a:spcAft>
                <a:spcPts val="0"/>
              </a:spcAft>
            </a:pPr>
            <a:endParaRPr lang="ru-RU" sz="2400" b="1" u="sng" dirty="0" smtClean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kolokolchiki_dlya_elki_v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6915" y="2012585"/>
            <a:ext cx="609600" cy="609600"/>
          </a:xfrm>
          <a:prstGeom prst="rect">
            <a:avLst/>
          </a:prstGeom>
        </p:spPr>
      </p:pic>
      <p:pic>
        <p:nvPicPr>
          <p:cNvPr id="11" name="Picture 2" descr="Красивые картинки с Новым годом Новый год 2019 открытки и картинки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30235"/>
            <a:ext cx="2274719" cy="280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3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079" y="0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336" y="332656"/>
            <a:ext cx="4572000" cy="54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ПЕСНЯ – ТАНЕЦ «Дед  МОРОЗ»</a:t>
            </a:r>
            <a:endParaRPr lang="ru-RU" sz="2000" b="1" dirty="0">
              <a:solidFill>
                <a:srgbClr val="C00000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Calibri" panose="020F0502020204030204" pitchFamily="34" charset="0"/>
              </a:rPr>
              <a:t> </a:t>
            </a:r>
            <a:endParaRPr lang="ru-RU" b="1" dirty="0">
              <a:solidFill>
                <a:srgbClr val="002060"/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Шел Мороз-проказник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детский сад на праздник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сугробам снежным,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полям безбрежным.</a:t>
            </a:r>
            <a:endParaRPr lang="ru-RU" sz="1400" b="1" dirty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Хлоп, хлоп, хлопаем,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Хлопаем в ладоши!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Топ, топ, топаем,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Заплясали ножки!</a:t>
            </a:r>
            <a:endParaRPr lang="ru-RU" sz="1400" b="1" dirty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Мы его встречаем,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Чаем угощаем.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Отдышись с дороги,</a:t>
            </a:r>
            <a:b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Отморозил ноги!</a:t>
            </a:r>
            <a:endParaRPr lang="ru-RU" sz="1400" b="1" dirty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</a:t>
            </a:r>
            <a:r>
              <a:rPr lang="ru-RU" b="1" u="sng" dirty="0" smtClean="0">
                <a:solidFill>
                  <a:srgbClr val="002060"/>
                </a:solidFill>
                <a:latin typeface="Bahnschrift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b="1" dirty="0">
              <a:solidFill>
                <a:srgbClr val="002060"/>
              </a:solidFill>
              <a:latin typeface="Bahnschrift Light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www.playcast.ru/uploads/2016/12/21/2098229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8282" r="11159" b="621"/>
          <a:stretch>
            <a:fillRect/>
          </a:stretch>
        </p:blipFill>
        <p:spPr bwMode="auto">
          <a:xfrm>
            <a:off x="4432001" y="847558"/>
            <a:ext cx="3807602" cy="586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3" y="-98621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Танец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На полянке зайки танцевали»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079" y="0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4 зайчики длин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0" y="2030982"/>
            <a:ext cx="609600" cy="609600"/>
          </a:xfrm>
          <a:prstGeom prst="rect">
            <a:avLst/>
          </a:prstGeom>
        </p:spPr>
      </p:pic>
      <p:pic>
        <p:nvPicPr>
          <p:cNvPr id="11" name="Picture 14" descr="Blog - Kartaskido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72" y="2902583"/>
            <a:ext cx="1853125" cy="193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Blog - Kartaskido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6453" y="3506449"/>
            <a:ext cx="1853125" cy="193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Blog - Kartaskidok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475" y="2877638"/>
            <a:ext cx="1853125" cy="193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162" y="5797202"/>
            <a:ext cx="788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Рекомендации для родителей: </a:t>
            </a:r>
            <a:r>
              <a:rPr lang="ru-RU" sz="2000" dirty="0" smtClean="0"/>
              <a:t>Выполняйте танцевальные  движения</a:t>
            </a:r>
          </a:p>
          <a:p>
            <a:r>
              <a:rPr lang="ru-RU" sz="2000" dirty="0" smtClean="0"/>
              <a:t> по тексту песни.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42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Для презентации новогодний фон - Надежда Павловна Федорчен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" y="-23549"/>
            <a:ext cx="914382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17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Танец </a:t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</a:t>
            </a: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Белые снежинки»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079" y="0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1" y="3061222"/>
            <a:ext cx="9019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Рекомендации для родителей: </a:t>
            </a:r>
            <a:r>
              <a:rPr lang="ru-RU" sz="2000" dirty="0" smtClean="0"/>
              <a:t>Вспомните знакомые движения с султанчиками.</a:t>
            </a:r>
          </a:p>
          <a:p>
            <a:r>
              <a:rPr lang="ru-RU" sz="2000" dirty="0" smtClean="0"/>
              <a:t>Выполняйте плавно, нежно, не спеша.</a:t>
            </a:r>
            <a:endParaRPr lang="ru-RU" sz="2000" dirty="0"/>
          </a:p>
        </p:txBody>
      </p:sp>
      <p:pic>
        <p:nvPicPr>
          <p:cNvPr id="4" name="3. снежин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0" y="1739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9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890" y="-28425"/>
            <a:ext cx="9182889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90" y="9374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– танец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«Паровозик»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079" y="0"/>
            <a:ext cx="2339752" cy="27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7253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732" y="5908114"/>
            <a:ext cx="8291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Рекомендации для родителей: </a:t>
            </a:r>
            <a:r>
              <a:rPr lang="ru-RU" sz="2000" dirty="0" smtClean="0"/>
              <a:t>Повторите игру-танец </a:t>
            </a:r>
            <a:r>
              <a:rPr lang="ru-RU" sz="2000" dirty="0" smtClean="0"/>
              <a:t>вместе с ребёнком,</a:t>
            </a:r>
          </a:p>
          <a:p>
            <a:r>
              <a:rPr lang="ru-RU" sz="2000" dirty="0" smtClean="0"/>
              <a:t>  изображая характерные движения по тексту песни.</a:t>
            </a:r>
            <a:endParaRPr lang="ru-RU" sz="2000" dirty="0"/>
          </a:p>
        </p:txBody>
      </p:sp>
      <p:pic>
        <p:nvPicPr>
          <p:cNvPr id="4" name="7. Муз.игра - Парово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1079431"/>
            <a:ext cx="609600" cy="609600"/>
          </a:xfrm>
          <a:prstGeom prst="rect">
            <a:avLst/>
          </a:prstGeom>
        </p:spPr>
      </p:pic>
      <p:pic>
        <p:nvPicPr>
          <p:cNvPr id="1028" name="Picture 4" descr="Новогодний паровозик Чух чух Таки таки С Новым 2018 Годом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80" y="2191269"/>
            <a:ext cx="7128792" cy="339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q колокольчик, снежинки, праздник, мороз, 1600x1200 картинки на рабочий стол, широкоформатные обои, фо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04" y="-8538"/>
            <a:ext cx="9144000" cy="68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311" y="60065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Используемые ресурсы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432" y="1354656"/>
            <a:ext cx="8179436" cy="375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200" b="1" dirty="0" smtClean="0"/>
              <a:t>загадки</a:t>
            </a:r>
            <a:r>
              <a:rPr lang="ru-RU" sz="1200" dirty="0" smtClean="0"/>
              <a:t> : </a:t>
            </a:r>
            <a:r>
              <a:rPr lang="en-US" sz="1200" dirty="0" smtClean="0"/>
              <a:t>http</a:t>
            </a:r>
            <a:r>
              <a:rPr lang="en-US" sz="1200" dirty="0"/>
              <a:t>://www.dobrieskazki.ru/novijgod_zagadki.htm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8432" y="1935393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</a:t>
            </a:r>
            <a:r>
              <a:rPr lang="ru-RU" sz="1200" b="1" dirty="0" smtClean="0"/>
              <a:t>елка, шарики</a:t>
            </a:r>
            <a:r>
              <a:rPr lang="ru-RU" sz="1200" dirty="0" smtClean="0"/>
              <a:t>: </a:t>
            </a:r>
            <a:r>
              <a:rPr lang="en-US" sz="1200" dirty="0" smtClean="0"/>
              <a:t>http</a:t>
            </a:r>
            <a:r>
              <a:rPr lang="en-US" sz="1200" dirty="0"/>
              <a:t>://yandex.ru/images/search?img_url=http%3A%2F%2Fimg-fotki.yandex.ru%2Fget%2F6414%2F23869276.9c%2F0_96109_b5dfa0d_S.jpg&amp;uinfo=sw-1366-sh-768-ww-1349-wh-64</a:t>
            </a:r>
            <a:endParaRPr lang="ru-RU" sz="1200" dirty="0"/>
          </a:p>
        </p:txBody>
      </p:sp>
      <p:pic>
        <p:nvPicPr>
          <p:cNvPr id="10" name="Picture 2" descr="Неонила Ирисова УО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486" y="-8538"/>
            <a:ext cx="2339752" cy="37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351" y="2560319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фоны</a:t>
            </a:r>
            <a:r>
              <a:rPr lang="ru-RU" sz="1200" dirty="0" smtClean="0"/>
              <a:t>:</a:t>
            </a:r>
            <a:r>
              <a:rPr lang="en-US" sz="1200" dirty="0" smtClean="0"/>
              <a:t>http</a:t>
            </a:r>
            <a:r>
              <a:rPr lang="en-US" sz="1200" dirty="0"/>
              <a:t>://yandex.ru/images/search?img_url=http%3A%2F%2Fwww.sunhome.ru%2FUsersGallery%2Fwallpapers%2F32%2Fzimnie_oboi_snezhinki.jpg&amp;uinfo=sw-1366-sh-76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9005" y="3197239"/>
            <a:ext cx="8034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с</a:t>
            </a:r>
            <a:r>
              <a:rPr lang="ru-RU" sz="1200" b="1" dirty="0" smtClean="0"/>
              <a:t>неговик</a:t>
            </a:r>
            <a:r>
              <a:rPr lang="ru-RU" sz="1200" dirty="0" smtClean="0"/>
              <a:t>:</a:t>
            </a:r>
            <a:r>
              <a:rPr lang="en-US" sz="1200" dirty="0" smtClean="0"/>
              <a:t>http</a:t>
            </a:r>
            <a:r>
              <a:rPr lang="en-US" sz="1200" dirty="0"/>
              <a:t>://yandex.ru/images/search?viewport=wide&amp;text=%D0%BA%D0%BB%D0%B8%D0%BF%D0%B0%D1%80%D1%82%D1%8B%20%D0%BD%D0%B0%20%D0%BF%D1%80%D0%BE%D0%B7%D1%80%D0%B0%D1%87%D0%BD%D0%BE%D0%BC%20%D1%84%D0%BE%D0%BD%D0%B5%20%D1%81%D0%BD%D0%B5%D0%B3%D0%BE%D0%B2%D0%B8%D0%BA&amp;img_url=http%3A%2F%2Fstatic.diary.ru%2Fuserdir%2F5%2F4%2F9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0123" y="1363377"/>
            <a:ext cx="752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9005" y="4243038"/>
            <a:ext cx="49336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Дед Мороз</a:t>
            </a:r>
            <a:r>
              <a:rPr lang="en-US" sz="1200" dirty="0" smtClean="0"/>
              <a:t>http:</a:t>
            </a:r>
            <a:r>
              <a:rPr lang="ru-RU" sz="1200" dirty="0" smtClean="0"/>
              <a:t> </a:t>
            </a:r>
            <a:r>
              <a:rPr lang="en-US" sz="1200" dirty="0" smtClean="0"/>
              <a:t>//</a:t>
            </a:r>
            <a:r>
              <a:rPr lang="en-US" sz="1200" dirty="0"/>
              <a:t>yandex.ru/images/search?text=%D0%BA%D0%BB%D0%B8%D0%BF%D0%B0%D1%80%D1%82%D1%8B%20%D0%BD%D0%B0%20%D0%BF%D1%80%D0%BE%D0%B7%D1%80%D0%B0%D1%87%D0%BD%D0%BE%D0%BC%20%D1%84%D0%BE%D0%BD%D0%B5%20%D0%B4%D0%B5%D0%B4%20%D0%BC%D0%BE%D1%80%D0%BE%D0%B7&amp;img_url=http%3A%2F%2Fstat18.privet.ru%2Flr%2F0a2fa0aab206521fc00a77e</a:t>
            </a:r>
            <a:endParaRPr lang="ru-RU" sz="1200" dirty="0"/>
          </a:p>
        </p:txBody>
      </p:sp>
      <p:pic>
        <p:nvPicPr>
          <p:cNvPr id="12" name="Picture 18" descr="http://detskiy1972sad.caduk.ru/images/65698425_1287903449_98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2060" y="4028236"/>
            <a:ext cx="1352990" cy="265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194</Words>
  <Application>Microsoft Office PowerPoint</Application>
  <PresentationFormat>Экран (4:3)</PresentationFormat>
  <Paragraphs>77</Paragraphs>
  <Slides>9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Bahnschrift</vt:lpstr>
      <vt:lpstr>Bahnschrift Light</vt:lpstr>
      <vt:lpstr>Calibri</vt:lpstr>
      <vt:lpstr>Times New Roman</vt:lpstr>
      <vt:lpstr>Тема Office</vt:lpstr>
      <vt:lpstr>   Дистанционное  музыкальное занятие  средняя группа  Встречаем Новый год! (3 неделя - Декабрь) </vt:lpstr>
      <vt:lpstr>       Восприятие музыки</vt:lpstr>
      <vt:lpstr>Споём вместе</vt:lpstr>
      <vt:lpstr>Презентация PowerPoint</vt:lpstr>
      <vt:lpstr>Презентация PowerPoint</vt:lpstr>
      <vt:lpstr>Танец  « На полянке зайки танцевали»</vt:lpstr>
      <vt:lpstr>Танец  « Белые снежинки»</vt:lpstr>
      <vt:lpstr>Игра – танец  «Паровозик»</vt:lpstr>
      <vt:lpstr>Используемые ресурсы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Пользователь Windows</cp:lastModifiedBy>
  <cp:revision>64</cp:revision>
  <dcterms:created xsi:type="dcterms:W3CDTF">2015-01-11T20:41:03Z</dcterms:created>
  <dcterms:modified xsi:type="dcterms:W3CDTF">2020-12-15T07:47:18Z</dcterms:modified>
</cp:coreProperties>
</file>