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5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986" y="141014"/>
            <a:ext cx="7772400" cy="6312321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«Оленёнок»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 занятие №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Башкирцева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Н.О.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84" y="1555006"/>
            <a:ext cx="1511097" cy="284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1139709" cy="1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941" y="3861048"/>
            <a:ext cx="1622088" cy="22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8" y="692696"/>
            <a:ext cx="9144000" cy="177941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Восприятие музыки (слушание)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произведение: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«Марш» Ф. Шуберт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 родителей: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Прослушайте музыкальное произведение, познакомьтесь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жанром музыки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отразить характер музыки в движении.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21 Дорожка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5696" y="3356992"/>
            <a:ext cx="609600" cy="609600"/>
          </a:xfrm>
          <a:prstGeom prst="rect">
            <a:avLst/>
          </a:prstGeom>
        </p:spPr>
      </p:pic>
      <p:pic>
        <p:nvPicPr>
          <p:cNvPr id="1026" name="Picture 2" descr="маршировать полосы иллюстрация вектора. иллюстрации насчитывающей полосы -  2267499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20" b="14294"/>
          <a:stretch/>
        </p:blipFill>
        <p:spPr bwMode="auto">
          <a:xfrm>
            <a:off x="4499992" y="3632835"/>
            <a:ext cx="4644008" cy="29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981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«Бабушка очки надела»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2050" name="Picture 2" descr="Пальчиковая Комплекс упражнений гимнастика Бабушка очки наде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87639"/>
            <a:ext cx="7394612" cy="554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981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24745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произведение: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 «Варись кашка» </a:t>
            </a:r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 Е. Туманян</a:t>
            </a:r>
            <a: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 родителей: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 с новой песней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8113" y="302239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песни:</a:t>
            </a:r>
          </a:p>
          <a:p>
            <a:endParaRPr lang="ru-RU" b="1" dirty="0" smtClean="0">
              <a:solidFill>
                <a:srgbClr val="333E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Варись-варись </a:t>
            </a:r>
            <a:r>
              <a:rPr lang="ru-RU" b="1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голубенькой чашке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Варись поскорее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Булькай веселее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Варись, кашка, сладка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густого молока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из манной крупки.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того, кто кашу ест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Вырастут все зубки!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29 Дорожка 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36096" y="2753144"/>
            <a:ext cx="609600" cy="609600"/>
          </a:xfrm>
          <a:prstGeom prst="rect">
            <a:avLst/>
          </a:prstGeom>
        </p:spPr>
      </p:pic>
      <p:pic>
        <p:nvPicPr>
          <p:cNvPr id="3074" name="Picture 2" descr="Каша в фарфоровой посуде на синей и белой фарфоровой тарелке, Plate, чашка,  каша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7433" r="3232" b="13282"/>
          <a:stretch/>
        </p:blipFill>
        <p:spPr bwMode="auto">
          <a:xfrm>
            <a:off x="6228184" y="4592055"/>
            <a:ext cx="2088232" cy="180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0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25"/>
            <a:ext cx="6624736" cy="181995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Музыкальная игра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«Ищи игрушку»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06896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музыку нужно находить и усаживать игрушки в общий круг.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Придумать «Танец игрушек» и потанцевать с ребёнком.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34 Дорожка 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7744" y="1749096"/>
            <a:ext cx="609600" cy="609600"/>
          </a:xfrm>
          <a:prstGeom prst="rect">
            <a:avLst/>
          </a:prstGeom>
        </p:spPr>
      </p:pic>
      <p:pic>
        <p:nvPicPr>
          <p:cNvPr id="4098" name="Picture 2" descr="игрушка картинки, Фотографии и изображения - 123R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655293" cy="255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2874"/>
            <a:ext cx="5220072" cy="181995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12776"/>
            <a:ext cx="68767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Рекомендации для родителей: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Обсудите с ребёнком, чем вы занимались на занятии.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называется песня с которой познакомились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называется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музыкальная игра в которую поиграли?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понравилось делать больше всего?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петь,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слушать музыку,  играть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пальчиками, играть в музыкальную игру)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79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98</Words>
  <Application>Microsoft Office PowerPoint</Application>
  <PresentationFormat>Экран (4:3)</PresentationFormat>
  <Paragraphs>26</Paragraphs>
  <Slides>6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 МБДОУ детский сад «Оленёнок»  Дистанционное  музыкальное занятие № 3   Средняя группа                 Музыкальный руководитель:                                       Башкирцева Н.О. </vt:lpstr>
      <vt:lpstr>  Восприятие музыки (слушание)   Музыкальное произведение: «Марш» Ф. Шуберт  Рекомендации для  родителей: Прослушайте музыкальное произведение, познакомьтесь с жанром музыки Марш  Желательно отразить характер музыки в движении.  </vt:lpstr>
      <vt:lpstr>Пальчиковая гимнастика «Бабушка очки надела»  </vt:lpstr>
      <vt:lpstr> Пение   </vt:lpstr>
      <vt:lpstr>Музыкальная игра  «Ищи игрушку»</vt:lpstr>
      <vt:lpstr>Рефлексия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Пользователь Windows</cp:lastModifiedBy>
  <cp:revision>44</cp:revision>
  <dcterms:created xsi:type="dcterms:W3CDTF">2020-04-24T02:44:06Z</dcterms:created>
  <dcterms:modified xsi:type="dcterms:W3CDTF">2020-10-20T11:23:34Z</dcterms:modified>
</cp:coreProperties>
</file>