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14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88969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203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8334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2832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360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006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8788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53811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93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287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54514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207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B0A0DF-83B9-41F0-80E8-C995FFEC84C5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CB6E9E-B0A5-4AE1-B6BE-49B26FFB5F46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2" descr="Картинки Листья Композиция цветок Ромашки 3872x2592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1489" y="0"/>
            <a:ext cx="10040724" cy="6721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7991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8867042" cy="1325563"/>
          </a:xfrm>
        </p:spPr>
        <p:txBody>
          <a:bodyPr>
            <a:normAutofit/>
          </a:bodyPr>
          <a:lstStyle/>
          <a:p>
            <a:pPr algn="ctr"/>
            <a:r>
              <a:rPr lang="ru-RU" sz="2200" b="1" dirty="0">
                <a:solidFill>
                  <a:srgbClr val="0070C0"/>
                </a:solidFill>
                <a:latin typeface="Comic Sans MS" panose="030F0702030302020204" pitchFamily="66" charset="0"/>
              </a:rPr>
              <a:t>Муниципальное бюджетное дошкольное образовательное учреждение детский сад «Оленёнок», </a:t>
            </a:r>
            <a:r>
              <a:rPr lang="ru-RU" sz="2200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п.Тазовский</a:t>
            </a:r>
            <a:r>
              <a:rPr lang="ru-RU" b="1" dirty="0">
                <a:solidFill>
                  <a:srgbClr val="0070C0"/>
                </a:solidFill>
              </a:rPr>
              <a:t/>
            </a:r>
            <a:br>
              <a:rPr lang="ru-RU" b="1" dirty="0">
                <a:solidFill>
                  <a:srgbClr val="0070C0"/>
                </a:solidFill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6834" y="1690689"/>
            <a:ext cx="78867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Занятие </a:t>
            </a:r>
            <a:r>
              <a:rPr lang="ru-RU" sz="4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№4</a:t>
            </a:r>
            <a:endParaRPr lang="ru-RU" sz="4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ru-RU" sz="4000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Апрель</a:t>
            </a:r>
          </a:p>
          <a:p>
            <a:pPr marL="0" indent="0" algn="ctr">
              <a:buNone/>
            </a:pPr>
            <a:r>
              <a:rPr lang="ru-RU" sz="3600" b="1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Средняя группа</a:t>
            </a:r>
          </a:p>
          <a:p>
            <a:pPr marL="0" indent="0" algn="ctr">
              <a:buNone/>
            </a:pPr>
            <a:r>
              <a:rPr lang="ru-RU" sz="40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«Шуточка»</a:t>
            </a:r>
            <a:endParaRPr lang="ru-RU" sz="40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62171" y="4899547"/>
            <a:ext cx="4339988" cy="171961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Составила презентацию: </a:t>
            </a:r>
            <a:r>
              <a:rPr lang="ru-RU" sz="2400" b="1" dirty="0" err="1" smtClean="0">
                <a:solidFill>
                  <a:srgbClr val="C00000"/>
                </a:solidFill>
              </a:rPr>
              <a:t>Емелова</a:t>
            </a:r>
            <a:r>
              <a:rPr lang="ru-RU" sz="2400" b="1" dirty="0" smtClean="0">
                <a:solidFill>
                  <a:srgbClr val="C00000"/>
                </a:solidFill>
              </a:rPr>
              <a:t> О.Н.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Музыкальный руководитель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226" y="1690689"/>
            <a:ext cx="4209216" cy="29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80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1143000" y="271903"/>
            <a:ext cx="7772400" cy="839445"/>
          </a:xfrm>
        </p:spPr>
        <p:txBody>
          <a:bodyPr>
            <a:normAutofit fontScale="90000"/>
          </a:bodyPr>
          <a:lstStyle/>
          <a:p>
            <a: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Слушание музыки</a:t>
            </a:r>
            <a:br>
              <a:rPr lang="ru-RU" sz="4800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«Шуточка» </a:t>
            </a:r>
            <a:r>
              <a:rPr lang="ru-RU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В</a:t>
            </a:r>
            <a:r>
              <a:rPr lang="ru-RU" sz="3600" b="1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.Селиванова</a:t>
            </a:r>
            <a:endParaRPr lang="ru-RU" sz="36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86603" y="1254650"/>
            <a:ext cx="9391969" cy="669684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После прослушивания музыки,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придумать с детьми шуточку свою.</a:t>
            </a:r>
            <a:endParaRPr lang="ru-RU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шуточка Селиванов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1653084"/>
            <a:ext cx="6939888" cy="5204916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97019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895" y="-211015"/>
            <a:ext cx="5231137" cy="515580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259" y="252585"/>
            <a:ext cx="7886700" cy="844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Пальчиковая гимнастика</a:t>
            </a:r>
            <a:endParaRPr lang="ru-RU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0" t="8155" r="13773" b="50141"/>
          <a:stretch/>
        </p:blipFill>
        <p:spPr>
          <a:xfrm>
            <a:off x="351691" y="1097281"/>
            <a:ext cx="5050301" cy="3996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970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583756"/>
            <a:ext cx="8822424" cy="64774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Пение «Ёжик»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Чётко и весело </a:t>
            </a:r>
            <a:r>
              <a:rPr lang="ru-RU" sz="3600" b="1" dirty="0" err="1" smtClean="0">
                <a:solidFill>
                  <a:srgbClr val="00B0F0"/>
                </a:solidFill>
                <a:latin typeface="Comic Sans MS" panose="030F0702030302020204" pitchFamily="66" charset="0"/>
              </a:rPr>
              <a:t>пропеваем</a:t>
            </a:r>
            <a:r>
              <a:rPr lang="ru-RU" sz="36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 текст песенки</a:t>
            </a:r>
            <a:endParaRPr lang="ru-RU" sz="36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ЕЖИК  - Развивающая веселая песенка мультик для детей малышей про животных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5820" y="1825625"/>
            <a:ext cx="8945254" cy="503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302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6785" y="322922"/>
            <a:ext cx="7886700" cy="929102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Музицирование</a:t>
            </a: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«Ромашковые </a:t>
            </a:r>
            <a:r>
              <a:rPr lang="ru-RU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ритмы»</a:t>
            </a:r>
            <a:endParaRPr lang="ru-RU" b="1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6879100" y="1252024"/>
            <a:ext cx="3092256" cy="447352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Играть под музыку на </a:t>
            </a:r>
            <a:r>
              <a:rPr lang="ru-RU" sz="28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ложках и бубне</a:t>
            </a:r>
            <a:endParaRPr lang="ru-RU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7" name="Ромашковые ритм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5274" y="1593612"/>
            <a:ext cx="6709675" cy="503179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320350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773" y="856445"/>
            <a:ext cx="9225034" cy="76028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Танец-игра</a:t>
            </a:r>
            <a:b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</a:br>
            <a:r>
              <a:rPr lang="ru-RU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«</a:t>
            </a:r>
            <a:r>
              <a:rPr lang="ru-RU" b="1" dirty="0" err="1" smtClean="0">
                <a:solidFill>
                  <a:srgbClr val="FFFF00"/>
                </a:solidFill>
                <a:latin typeface="Comic Sans MS" panose="030F0702030302020204" pitchFamily="66" charset="0"/>
              </a:rPr>
              <a:t>Чударики</a:t>
            </a:r>
            <a:r>
              <a:rPr lang="ru-RU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-самолет»</a:t>
            </a:r>
            <a:r>
              <a:rPr lang="ru-RU" b="1" smtClean="0">
                <a:solidFill>
                  <a:srgbClr val="FFFF00"/>
                </a:solidFill>
                <a:latin typeface="Comic Sans MS" panose="030F0702030302020204" pitchFamily="66" charset="0"/>
              </a:rPr>
              <a:t/>
            </a:r>
            <a:br>
              <a:rPr lang="ru-RU" b="1" smtClean="0">
                <a:solidFill>
                  <a:srgbClr val="FFFF00"/>
                </a:solidFill>
                <a:latin typeface="Comic Sans MS" panose="030F0702030302020204" pitchFamily="66" charset="0"/>
              </a:rPr>
            </a:br>
            <a:r>
              <a:rPr lang="ru-RU" sz="3100" b="1" dirty="0">
                <a:solidFill>
                  <a:srgbClr val="002060"/>
                </a:solidFill>
                <a:latin typeface="Comic Sans MS" panose="030F0702030302020204" pitchFamily="66" charset="0"/>
              </a:rPr>
              <a:t>В</a:t>
            </a:r>
            <a:r>
              <a:rPr lang="ru-RU" sz="3100" b="1" smtClean="0">
                <a:solidFill>
                  <a:srgbClr val="002060"/>
                </a:solidFill>
                <a:latin typeface="Comic Sans MS" panose="030F0702030302020204" pitchFamily="66" charset="0"/>
              </a:rPr>
              <a:t>ыполнять </a:t>
            </a:r>
            <a:r>
              <a:rPr lang="ru-RU" sz="31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танцевальные движения с ускорением</a:t>
            </a:r>
            <a:endParaRPr lang="ru-RU" sz="31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Чударики - Самолет ( детская зарядка, физминутка ) - Детские песни.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66813" y="2344738"/>
            <a:ext cx="7735887" cy="4351337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4181976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1018" y="1968843"/>
            <a:ext cx="7886700" cy="1325563"/>
          </a:xfrm>
        </p:spPr>
        <p:txBody>
          <a:bodyPr>
            <a:normAutofit/>
          </a:bodyPr>
          <a:lstStyle/>
          <a:p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</a:rPr>
              <a:t>Успехов, ребята</a:t>
            </a:r>
            <a:r>
              <a:rPr lang="ru-RU" sz="6000" b="1" dirty="0" smtClean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</a:t>
            </a:r>
            <a:endParaRPr lang="ru-RU" sz="6000" b="1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2552" y="7072874"/>
            <a:ext cx="7886700" cy="435133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43439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</TotalTime>
  <Words>59</Words>
  <Application>Microsoft Office PowerPoint</Application>
  <PresentationFormat>Экран (4:3)</PresentationFormat>
  <Paragraphs>15</Paragraphs>
  <Slides>7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Wingdings</vt:lpstr>
      <vt:lpstr>Тема Office</vt:lpstr>
      <vt:lpstr>Муниципальное бюджетное дошкольное образовательное учреждение детский сад «Оленёнок», п.Тазовский </vt:lpstr>
      <vt:lpstr>Слушание музыки «Шуточка» В.Селиванова</vt:lpstr>
      <vt:lpstr>Пальчиковая гимнастика</vt:lpstr>
      <vt:lpstr>Пение «Ёжик» Чётко и весело пропеваем текст песенки</vt:lpstr>
      <vt:lpstr>Музицирование  «Ромашковые ритмы»</vt:lpstr>
      <vt:lpstr>Танец-игра  «Чударики-самолет» Выполнять танцевальные движения с ускорением</vt:lpstr>
      <vt:lpstr>Успехов, ребята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Пользователь Windows</cp:lastModifiedBy>
  <cp:revision>15</cp:revision>
  <dcterms:created xsi:type="dcterms:W3CDTF">2021-04-30T03:59:03Z</dcterms:created>
  <dcterms:modified xsi:type="dcterms:W3CDTF">2021-04-30T09:16:02Z</dcterms:modified>
</cp:coreProperties>
</file>