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E922"/>
    <a:srgbClr val="B1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6176" autoAdjust="0"/>
  </p:normalViewPr>
  <p:slideViewPr>
    <p:cSldViewPr snapToGrid="0">
      <p:cViewPr varScale="1">
        <p:scale>
          <a:sx n="64" d="100"/>
          <a:sy n="64" d="100"/>
        </p:scale>
        <p:origin x="15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6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9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7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6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9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8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Изображения Весна | Бесплатные векторы, стоковые фото и PS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04" y="607962"/>
            <a:ext cx="2190754" cy="23984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96" y="187326"/>
            <a:ext cx="8754002" cy="8001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    «Оленёнок»,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253" y="1347190"/>
            <a:ext cx="7407270" cy="48736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№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  <a:endParaRPr lang="ru-RU" sz="4000" b="1" dirty="0" smtClean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Апрель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B10F1E"/>
                </a:solidFill>
                <a:latin typeface="Comic Sans MS" panose="030F0702030302020204" pitchFamily="66" charset="0"/>
              </a:rPr>
              <a:t>Подготовительная к школе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«Полёт шмеля»</a:t>
            </a:r>
            <a:endParaRPr lang="ru-RU" sz="4000" b="1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77799" y="4665585"/>
            <a:ext cx="3955394" cy="2484620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581" y="1199266"/>
            <a:ext cx="7886700" cy="530226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«Полёт шмеля»</a:t>
            </a:r>
            <a: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b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b="1" dirty="0" err="1" smtClean="0">
                <a:solidFill>
                  <a:srgbClr val="07E922"/>
                </a:solidFill>
                <a:latin typeface="Comic Sans MS" panose="030F0702030302020204" pitchFamily="66" charset="0"/>
              </a:rPr>
              <a:t>муз.Н.Римского</a:t>
            </a:r>
            <a:r>
              <a:rPr lang="ru-RU" b="1" dirty="0" smtClean="0">
                <a:solidFill>
                  <a:srgbClr val="07E922"/>
                </a:solidFill>
                <a:latin typeface="Comic Sans MS" panose="030F0702030302020204" pitchFamily="66" charset="0"/>
              </a:rPr>
              <a:t>-Корсакова</a:t>
            </a:r>
            <a:endParaRPr lang="en-US" b="1" dirty="0" smtClean="0">
              <a:solidFill>
                <a:srgbClr val="07E92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34343"/>
            <a:ext cx="9144000" cy="7607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Какие чувства вызвала в детях эта музыка, что вы представили, слушая её.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8" descr="Апрель: скачать картинки, стоковые фото Апрель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полет шмел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502" y="2291761"/>
            <a:ext cx="8118995" cy="4566239"/>
          </a:xfrm>
        </p:spPr>
      </p:pic>
    </p:spTree>
    <p:extLst>
      <p:ext uri="{BB962C8B-B14F-4D97-AF65-F5344CB8AC3E}">
        <p14:creationId xmlns:p14="http://schemas.microsoft.com/office/powerpoint/2010/main" val="390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344" r="-2021" b="29525"/>
          <a:stretch/>
        </p:blipFill>
        <p:spPr>
          <a:xfrm>
            <a:off x="318784" y="987426"/>
            <a:ext cx="6760311" cy="583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514159" cy="53022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048">
            <a:off x="5039754" y="2235999"/>
            <a:ext cx="4330555" cy="42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8405" y="328989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9641" y="610174"/>
            <a:ext cx="8394492" cy="16658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«Светит Солнышко»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муз.А.Ермолова</a:t>
            </a:r>
            <a:endParaRPr lang="ru-RU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un_shine_talisma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41" y="171634"/>
            <a:ext cx="609600" cy="609600"/>
          </a:xfrm>
        </p:spPr>
      </p:pic>
      <p:sp>
        <p:nvSpPr>
          <p:cNvPr id="7" name="Прямоугольник 6"/>
          <p:cNvSpPr/>
          <p:nvPr/>
        </p:nvSpPr>
        <p:spPr>
          <a:xfrm>
            <a:off x="329846" y="1171797"/>
            <a:ext cx="8814153" cy="895629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1.День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открылся на заре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Золотистым ключиком,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досталось на Земле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Каждому по лучику.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Чтобы пальмы подросли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И берёзки с ёлками,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весною соловьи</a:t>
            </a:r>
            <a:b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На ветвях защёлкали.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Припев </a:t>
            </a:r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(2 раза):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 smtClean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солнышко для всех,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звенел весёлый смех,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Детвора не плакала.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солнышко для всех,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одинаково.</a:t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2. День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открылся на заре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Золотистым ключиком,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досталось на Земле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Каждому по лучику.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Чтоб звенел весёлый смех,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Детвора не плакала,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солнышко для всех,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Светит одинаково.</a:t>
            </a: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4420" y="876925"/>
            <a:ext cx="7854845" cy="65207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«Вальс»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389902" y="1431994"/>
            <a:ext cx="10163331" cy="10385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Играть ритмический рисунок под музыку на </a:t>
            </a:r>
            <a:r>
              <a:rPr lang="ru-RU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треугольниках. 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Оркестр _Маленький вальс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390" y="2031157"/>
            <a:ext cx="8484745" cy="4771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4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" y="1382205"/>
            <a:ext cx="8861711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Пляска «На носок»</a:t>
            </a:r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Придумывать самим танцевальные движения под музыку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982450"/>
            <a:ext cx="2949178" cy="3811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9.detskaa-pesna-igra-na-nosok-na-nosok_(mu.fm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1550" y="1607631"/>
            <a:ext cx="609600" cy="609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19" y="1982450"/>
            <a:ext cx="4877112" cy="46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774" y="1257300"/>
            <a:ext cx="6649826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Новых успехов,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юный артист!</a:t>
            </a:r>
            <a:endParaRPr lang="ru-RU" sz="6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81</Words>
  <Application>Microsoft Office PowerPoint</Application>
  <PresentationFormat>Экран (4:3)</PresentationFormat>
  <Paragraphs>31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Times New Roman</vt:lpstr>
      <vt:lpstr>Тема Office</vt:lpstr>
      <vt:lpstr>Муниципальное бюджетное дошкольное образовательное учреждение детский сад     «Оленёнок», п.Тазовский</vt:lpstr>
      <vt:lpstr>Слушание музыки «Полёт шмеля»  муз.Н.Римского-Корсакова</vt:lpstr>
      <vt:lpstr>Пальчиковая гимнастика</vt:lpstr>
      <vt:lpstr>Пение</vt:lpstr>
      <vt:lpstr>Музицирование «Вальс»</vt:lpstr>
      <vt:lpstr>Пляска «На носок» Придумывать самим танцевальные движения под музыку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17</cp:revision>
  <dcterms:created xsi:type="dcterms:W3CDTF">2021-04-29T08:02:35Z</dcterms:created>
  <dcterms:modified xsi:type="dcterms:W3CDTF">2021-04-29T11:26:12Z</dcterms:modified>
</cp:coreProperties>
</file>