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1"/>
  </p:notesMasterIdLst>
  <p:sldIdLst>
    <p:sldId id="268" r:id="rId2"/>
    <p:sldId id="269" r:id="rId3"/>
    <p:sldId id="305" r:id="rId4"/>
    <p:sldId id="308" r:id="rId5"/>
    <p:sldId id="303" r:id="rId6"/>
    <p:sldId id="271" r:id="rId7"/>
    <p:sldId id="307" r:id="rId8"/>
    <p:sldId id="306" r:id="rId9"/>
    <p:sldId id="30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Заколдованный лес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1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8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57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0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45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8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6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1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6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5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3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90364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занятие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Подготовительная  группа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(4 неделя, Март)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5661248"/>
            <a:ext cx="2843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Муз. Руководитель: Башкирцева Н.О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https://sun1-28.userapi.com/Mktv_XOJPzOZ1jX3unsWKclPGdViO7PIu0B1pg/qeAceSUoTeQ.jpg"/>
          <p:cNvPicPr>
            <a:picLocks noChangeAspect="1" noChangeArrowheads="1"/>
          </p:cNvPicPr>
          <p:nvPr/>
        </p:nvPicPr>
        <p:blipFill>
          <a:blip r:embed="rId3" cstate="print"/>
          <a:srcRect l="1485" t="2970" r="1980" b="3960"/>
          <a:stretch>
            <a:fillRect/>
          </a:stretch>
        </p:blipFill>
        <p:spPr bwMode="auto">
          <a:xfrm>
            <a:off x="1907704" y="3356992"/>
            <a:ext cx="4536504" cy="3280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tcloud3.ams3.digitaloceanspaces.com/slides/pics/002/123/131/original/Slide17.jpg?1485103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448937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0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9036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«Ходьба с остановкой» </a:t>
            </a:r>
          </a:p>
          <a:p>
            <a:pPr algn="ctr"/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Венгерская народная мелодия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www.culture.ru/storage/images/089f824dc4e60f055103ec9218f843ef/3d3126b695591fde0747d02370d4816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87418"/>
            <a:ext cx="8676456" cy="3470582"/>
          </a:xfrm>
          <a:prstGeom prst="rect">
            <a:avLst/>
          </a:prstGeom>
          <a:noFill/>
        </p:spPr>
      </p:pic>
      <p:pic>
        <p:nvPicPr>
          <p:cNvPr id="2" name="Track No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5656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zabavnik.club/wp-content/uploads/Dlitelnosti_not_v_kartinkah_dlya_detey_37_01042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1843"/>
            <a:ext cx="9144000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426" y="116632"/>
            <a:ext cx="8208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«Песнь жаворонка» П.И. Чайковский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512" y="5517232"/>
            <a:ext cx="886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Прослушать музыкальное произведение. Отгадать название  и композитора.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1-28.userapi.com/Mktv_XOJPzOZ1jX3unsWKclPGdViO7PIu0B1pg/qeAceSUoTeQ.jpg"/>
          <p:cNvPicPr>
            <a:picLocks noChangeAspect="1" noChangeArrowheads="1"/>
          </p:cNvPicPr>
          <p:nvPr/>
        </p:nvPicPr>
        <p:blipFill>
          <a:blip r:embed="rId4" cstate="print"/>
          <a:srcRect l="1485" t="2970" r="1980" b="3960"/>
          <a:stretch>
            <a:fillRect/>
          </a:stretch>
        </p:blipFill>
        <p:spPr bwMode="auto">
          <a:xfrm>
            <a:off x="1979712" y="1772816"/>
            <a:ext cx="5078862" cy="3672408"/>
          </a:xfrm>
          <a:prstGeom prst="rect">
            <a:avLst/>
          </a:prstGeom>
          <a:noFill/>
        </p:spPr>
      </p:pic>
      <p:pic>
        <p:nvPicPr>
          <p:cNvPr id="2" name="Track No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8491" y="760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836712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B050"/>
                </a:solidFill>
                <a:latin typeface="PT Sans"/>
              </a:rPr>
              <a:t>«Идёт весна» муз. В. </a:t>
            </a:r>
            <a:r>
              <a:rPr lang="ru-RU" sz="2000" b="1" u="sng" dirty="0" err="1" smtClean="0">
                <a:solidFill>
                  <a:srgbClr val="00B050"/>
                </a:solidFill>
                <a:latin typeface="PT Sans"/>
              </a:rPr>
              <a:t>Герчик</a:t>
            </a:r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PT Sans"/>
              </a:rPr>
            </a:br>
            <a:endParaRPr lang="ru-RU" sz="2000" b="1" dirty="0" smtClean="0">
              <a:solidFill>
                <a:srgbClr val="002060"/>
              </a:solidFill>
              <a:latin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1. </a:t>
            </a:r>
            <a:endParaRPr lang="ru-RU" dirty="0" smtClean="0"/>
          </a:p>
          <a:p>
            <a:r>
              <a:rPr lang="ru-RU" dirty="0" smtClean="0"/>
              <a:t>Утихла вьюга злая, оттаял белый сад,</a:t>
            </a:r>
          </a:p>
          <a:p>
            <a:r>
              <a:rPr lang="ru-RU" dirty="0" smtClean="0"/>
              <a:t>    И снова птичьи стаи на родину летят!</a:t>
            </a:r>
          </a:p>
          <a:p>
            <a:endParaRPr lang="ru-RU" b="1" dirty="0" smtClean="0"/>
          </a:p>
          <a:p>
            <a:r>
              <a:rPr lang="ru-RU" b="1" dirty="0" smtClean="0"/>
              <a:t>Припев: </a:t>
            </a:r>
            <a:r>
              <a:rPr lang="ru-RU" dirty="0" smtClean="0"/>
              <a:t>Идет весна желанная, все ожило кругом,</a:t>
            </a:r>
          </a:p>
          <a:p>
            <a:r>
              <a:rPr lang="ru-RU" dirty="0" smtClean="0"/>
              <a:t>                Мы песенку веселую весне поем.</a:t>
            </a:r>
          </a:p>
          <a:p>
            <a:endParaRPr lang="ru-RU" dirty="0" smtClean="0"/>
          </a:p>
          <a:p>
            <a:r>
              <a:rPr lang="ru-RU" dirty="0" smtClean="0"/>
              <a:t>2. Порхает легкий ветер, бежит ручей;</a:t>
            </a:r>
          </a:p>
          <a:p>
            <a:r>
              <a:rPr lang="ru-RU" dirty="0" smtClean="0"/>
              <a:t>    Все ярче солнце светит и греет горячей.</a:t>
            </a:r>
          </a:p>
          <a:p>
            <a:r>
              <a:rPr lang="ru-RU" dirty="0" smtClean="0"/>
              <a:t> Припев:</a:t>
            </a:r>
            <a:endParaRPr lang="ru-RU" dirty="0"/>
          </a:p>
        </p:txBody>
      </p:sp>
      <p:pic>
        <p:nvPicPr>
          <p:cNvPr id="4" name="Picture 2" descr="https://www.fonstola.ru/download.php?file=201111/1440x900/fonstola.ru-543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3456384" cy="2160240"/>
          </a:xfrm>
          <a:prstGeom prst="rect">
            <a:avLst/>
          </a:prstGeom>
          <a:noFill/>
        </p:spPr>
      </p:pic>
      <p:pic>
        <p:nvPicPr>
          <p:cNvPr id="2" name="Track No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9672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/>
          </a:p>
        </p:txBody>
      </p:sp>
      <p:pic>
        <p:nvPicPr>
          <p:cNvPr id="33794" name="Picture 2" descr="https://fsd.multiurok.ru/html/2018/05/16/s_5afbfa31d6ba4/im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3" y="836712"/>
            <a:ext cx="7680853" cy="5760640"/>
          </a:xfrm>
          <a:prstGeom prst="rect">
            <a:avLst/>
          </a:prstGeom>
          <a:noFill/>
        </p:spPr>
      </p:pic>
      <p:pic>
        <p:nvPicPr>
          <p:cNvPr id="2" name="Track No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2240" y="406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Пляска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«Полька» Ю.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Чичкова</a:t>
            </a:r>
            <a:endParaRPr lang="ru-RU" sz="3200" dirty="0"/>
          </a:p>
        </p:txBody>
      </p:sp>
      <p:pic>
        <p:nvPicPr>
          <p:cNvPr id="4098" name="Picture 2" descr="https://bajkowemiasteczko.bialystok.pl/images/koo-ludow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457400"/>
            <a:ext cx="4272454" cy="5400600"/>
          </a:xfrm>
          <a:prstGeom prst="rect">
            <a:avLst/>
          </a:prstGeom>
          <a:noFill/>
        </p:spPr>
      </p:pic>
      <p:pic>
        <p:nvPicPr>
          <p:cNvPr id="2" name="Track No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9672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2250232" cy="21914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1412776"/>
            <a:ext cx="66247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Вспомнить, какое упражнение выполняли в начале занятия?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 называется  музыкальное произведение, которое прослушали. Кто его написал?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Что понравилось больше всего: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еть, танцевать, или слушать музыку?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880</TotalTime>
  <Words>149</Words>
  <Application>Microsoft Office PowerPoint</Application>
  <PresentationFormat>Экран (4:3)</PresentationFormat>
  <Paragraphs>62</Paragraphs>
  <Slides>9</Slides>
  <Notes>8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PT Sans</vt:lpstr>
      <vt:lpstr>Times New Roman</vt:lpstr>
      <vt:lpstr>Trebuchet MS</vt:lpstr>
      <vt:lpstr>Wingdings 3</vt:lpstr>
      <vt:lpstr>Грань</vt:lpstr>
      <vt:lpstr>    </vt:lpstr>
      <vt:lpstr>Презентация PowerPoint</vt:lpstr>
      <vt:lpstr>    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 Рефлексия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112</cp:revision>
  <dcterms:created xsi:type="dcterms:W3CDTF">2014-05-28T16:37:28Z</dcterms:created>
  <dcterms:modified xsi:type="dcterms:W3CDTF">2021-03-30T20:04:33Z</dcterms:modified>
</cp:coreProperties>
</file>