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54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92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9181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841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1650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06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9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7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938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14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0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1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55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9"/>
            <a:ext cx="9144000" cy="6883403"/>
          </a:xfrm>
          <a:prstGeom prst="rect">
            <a:avLst/>
          </a:prstGeom>
        </p:spPr>
      </p:pic>
      <p:sp>
        <p:nvSpPr>
          <p:cNvPr id="19" name="Прямоугольник 18"/>
          <p:cNvSpPr/>
          <p:nvPr userDrawn="1"/>
        </p:nvSpPr>
        <p:spPr>
          <a:xfrm>
            <a:off x="1699195" y="244475"/>
            <a:ext cx="6595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1185363" y="1362365"/>
            <a:ext cx="7421977" cy="2963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Скругленный прямоугольник 21"/>
          <p:cNvSpPr/>
          <p:nvPr userDrawn="1"/>
        </p:nvSpPr>
        <p:spPr>
          <a:xfrm>
            <a:off x="6800580" y="4188031"/>
            <a:ext cx="2452074" cy="1511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Скругленный прямоугольник 22"/>
          <p:cNvSpPr/>
          <p:nvPr userDrawn="1"/>
        </p:nvSpPr>
        <p:spPr>
          <a:xfrm>
            <a:off x="3230978" y="5516803"/>
            <a:ext cx="2516346" cy="9855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14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482438" y="2625324"/>
            <a:ext cx="6402255" cy="3662589"/>
            <a:chOff x="1115616" y="2146448"/>
            <a:chExt cx="8648729" cy="554269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187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5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479851" y="5453464"/>
              <a:ext cx="4284494" cy="2235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Составила презентацию: </a:t>
              </a:r>
            </a:p>
            <a:p>
              <a:pPr algn="ctr">
                <a:defRPr/>
              </a:pPr>
              <a:r>
                <a:rPr lang="ru-RU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Емелова</a:t>
              </a: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 Ольга Николаевна</a:t>
              </a:r>
            </a:p>
            <a:p>
              <a:pPr algn="ctr">
                <a:defRPr/>
              </a:pP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Музыкальный руководитель</a:t>
              </a:r>
              <a:endParaRPr lang="ru-RU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1026615" y="527686"/>
            <a:ext cx="7670042" cy="8640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6615" y="1655826"/>
            <a:ext cx="576495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5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Занятие </a:t>
            </a:r>
            <a:r>
              <a:rPr lang="ru-RU" sz="45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№4</a:t>
            </a:r>
            <a:endParaRPr lang="ru-RU" sz="45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Март</a:t>
            </a:r>
          </a:p>
          <a:p>
            <a:pPr lvl="0" algn="ctr">
              <a:defRPr/>
            </a:pP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Средняя группа</a:t>
            </a:r>
          </a:p>
          <a:p>
            <a:pPr lvl="0" algn="ctr"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«Лошадка</a:t>
            </a:r>
          </a:p>
          <a:p>
            <a:pPr lvl="0" algn="ctr">
              <a:defRPr/>
            </a:pPr>
            <a:r>
              <a:rPr lang="ru-RU" sz="5400" b="1" dirty="0" err="1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Доремуся</a:t>
            </a: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5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02987" y="5695658"/>
            <a:ext cx="1870493" cy="4663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2021г</a:t>
            </a:r>
            <a:r>
              <a:rPr lang="ru-RU" sz="1350" dirty="0"/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89" y="1822718"/>
            <a:ext cx="4285837" cy="28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2026" y="218338"/>
            <a:ext cx="68136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7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Слушание музыки</a:t>
            </a:r>
          </a:p>
          <a:p>
            <a:pPr lvl="0" algn="ctr">
              <a:defRPr/>
            </a:pPr>
            <a:r>
              <a:rPr lang="ru-RU" sz="2700" b="1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«Лошадка» </a:t>
            </a:r>
            <a:r>
              <a:rPr lang="ru-RU" sz="2700" b="1" kern="0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сл.А.Барто</a:t>
            </a:r>
            <a:endParaRPr lang="ru-RU" sz="2700" b="1" kern="0" dirty="0">
              <a:solidFill>
                <a:srgbClr val="0070C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lvl="0" algn="ctr">
              <a:defRPr/>
            </a:pPr>
            <a:r>
              <a:rPr lang="ru-RU" sz="2700" b="1" kern="0" dirty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  </a:t>
            </a:r>
            <a:r>
              <a:rPr lang="ru-RU" sz="2700" kern="0" dirty="0" smtClean="0">
                <a:solidFill>
                  <a:srgbClr val="00B050"/>
                </a:solidFill>
                <a:latin typeface="Comic Sans MS" panose="030F0702030302020204" pitchFamily="66" charset="0"/>
                <a:cs typeface="Arial" pitchFamily="34" charset="0"/>
              </a:rPr>
              <a:t>Проиллюстрировать прослушанное произведение</a:t>
            </a:r>
            <a:endParaRPr lang="ru-RU" sz="2700" kern="0" dirty="0">
              <a:solidFill>
                <a:srgbClr val="00B05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7" name="Мульт-песенки на стихи А. Барто ИГРУШКИ. Видео для детей. Наше всё!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726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711" y="396638"/>
            <a:ext cx="6447501" cy="9906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Пальчиковая гимнастика</a:t>
            </a:r>
            <a:r>
              <a:rPr lang="ru-RU" sz="1350" b="1" kern="0" dirty="0">
                <a:solidFill>
                  <a:sysClr val="windowText" lastClr="000000"/>
                </a:solidFill>
              </a:rPr>
              <a:t/>
            </a:r>
            <a:br>
              <a:rPr lang="ru-RU" sz="1350" b="1" kern="0" dirty="0">
                <a:solidFill>
                  <a:sysClr val="windowText" lastClr="000000"/>
                </a:solidFill>
              </a:rPr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696" y="1387238"/>
            <a:ext cx="6047261" cy="5196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05" y="4073340"/>
            <a:ext cx="2269024" cy="26272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20" y="538307"/>
            <a:ext cx="3433312" cy="228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37463"/>
            <a:ext cx="803620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>
                <a:solidFill>
                  <a:srgbClr val="0070C0"/>
                </a:solidFill>
                <a:latin typeface="Comic Sans MS" panose="030F0702030302020204" pitchFamily="66" charset="0"/>
              </a:rPr>
              <a:t>Пение 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«новый дом»</a:t>
            </a:r>
            <a:r>
              <a:rPr lang="en-US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100" b="1" cap="all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муз.Р.Бойко</a:t>
            </a:r>
            <a:r>
              <a:rPr lang="ru-RU" sz="3100" b="1" cap="all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, сл. </a:t>
            </a:r>
            <a:r>
              <a:rPr lang="ru-RU" sz="3100" b="1" cap="all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Л.Дербенева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7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петь легко, без напряжения, весело</a:t>
            </a:r>
            <a:endParaRPr lang="ru-RU" sz="2700" dirty="0"/>
          </a:p>
        </p:txBody>
      </p:sp>
      <p:pic>
        <p:nvPicPr>
          <p:cNvPr id="4" name="09. Track 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5315420"/>
            <a:ext cx="609600" cy="609600"/>
          </a:xfrm>
        </p:spPr>
      </p:pic>
      <p:sp>
        <p:nvSpPr>
          <p:cNvPr id="5" name="Прямоугольник 4"/>
          <p:cNvSpPr/>
          <p:nvPr/>
        </p:nvSpPr>
        <p:spPr>
          <a:xfrm>
            <a:off x="2620851" y="2094534"/>
            <a:ext cx="54413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1. Новый дом по чертежу</a:t>
            </a:r>
            <a:b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Мы построили ежу.</a:t>
            </a:r>
            <a:b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Дом с высокою трубой,</a:t>
            </a:r>
            <a:b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С острой крышей голубой.</a:t>
            </a:r>
          </a:p>
          <a:p>
            <a:pPr algn="just" fontAlgn="base"/>
            <a:endParaRPr lang="ru-RU" sz="2400" dirty="0" smtClean="0">
              <a:solidFill>
                <a:srgbClr val="5C5C5C"/>
              </a:solidFill>
              <a:latin typeface="Comic Sans MS" panose="030F0702030302020204" pitchFamily="66" charset="0"/>
            </a:endParaRPr>
          </a:p>
          <a:p>
            <a:pPr algn="just" fontAlgn="base"/>
            <a:r>
              <a:rPr 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 Получился славный дом —</a:t>
            </a:r>
            <a:b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Есть и дверь, и окна в нём,</a:t>
            </a:r>
            <a:b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Круглый стол стоит в углу,</a:t>
            </a:r>
            <a:b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Мягкий коврик на полу.</a:t>
            </a:r>
            <a:endParaRPr lang="ru-RU" sz="2400" b="0" i="0" dirty="0"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996" y="241111"/>
            <a:ext cx="8957482" cy="1320800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4800" b="1" kern="0" dirty="0">
                <a:solidFill>
                  <a:srgbClr val="00B050"/>
                </a:solidFill>
                <a:latin typeface="Comic Sans MS" panose="030F0702030302020204" pitchFamily="66" charset="0"/>
                <a:cs typeface="Arial" pitchFamily="34" charset="0"/>
              </a:rPr>
              <a:t>Музицирование</a:t>
            </a:r>
            <a:r>
              <a:rPr lang="ru-RU" sz="4800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/>
            </a:r>
            <a:br>
              <a:rPr lang="ru-RU" sz="4800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</a:br>
            <a: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Ритмично играть под </a:t>
            </a:r>
            <a:r>
              <a:rPr lang="ru-RU" kern="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музыку </a:t>
            </a:r>
            <a:r>
              <a:rPr lang="ru-RU" kern="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на детских шумовых инструментах</a:t>
            </a:r>
            <a: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/>
            </a:r>
            <a:b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6" name="кузнечи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366" y="1954527"/>
            <a:ext cx="7509144" cy="5631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461" y="322997"/>
            <a:ext cx="906666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Пляска </a:t>
            </a:r>
            <a:r>
              <a:rPr lang="ru-RU" b="1" dirty="0" smtClean="0">
                <a:solidFill>
                  <a:srgbClr val="7030A0"/>
                </a:solidFill>
              </a:rPr>
              <a:t>«Рок-н-ролл» </a:t>
            </a:r>
            <a:r>
              <a:rPr lang="ru-RU" sz="24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муз.М.Басова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Импровизировать, придумывать движения под музыку</a:t>
            </a:r>
            <a:r>
              <a:rPr lang="ru-RU" sz="31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 хорошим настроением</a:t>
            </a:r>
            <a:endParaRPr lang="ru-RU" sz="31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кошачий рок-н-рол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5980667"/>
            <a:ext cx="609600" cy="6096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34" y="1502513"/>
            <a:ext cx="6933491" cy="4619439"/>
          </a:xfrm>
        </p:spPr>
      </p:pic>
    </p:spTree>
    <p:extLst>
      <p:ext uri="{BB962C8B-B14F-4D97-AF65-F5344CB8AC3E}">
        <p14:creationId xmlns:p14="http://schemas.microsoft.com/office/powerpoint/2010/main" val="3581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258" y="1505498"/>
            <a:ext cx="7974843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До новых встреч, 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юные артисты :)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</TotalTime>
  <Words>67</Words>
  <Application>Microsoft Office PowerPoint</Application>
  <PresentationFormat>Экран (4:3)</PresentationFormat>
  <Paragraphs>22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Comic Sans MS</vt:lpstr>
      <vt:lpstr>Monotype Corsiva</vt:lpstr>
      <vt:lpstr>Trebuchet MS</vt:lpstr>
      <vt:lpstr>Wingdings 3</vt:lpstr>
      <vt:lpstr>Грань</vt:lpstr>
      <vt:lpstr>Презентация PowerPoint</vt:lpstr>
      <vt:lpstr>Презентация PowerPoint</vt:lpstr>
      <vt:lpstr>Пальчиковая гимнастика </vt:lpstr>
      <vt:lpstr>Пение «новый дом»  муз.Р.Бойко, сл. Л.Дербенева петь легко, без напряжения, весело</vt:lpstr>
      <vt:lpstr>Музицирование Ритмично играть под музыку на детских шумовых инструментах </vt:lpstr>
      <vt:lpstr>Пляска «Рок-н-ролл» муз.М.Басова Импровизировать, придумывать движения под музыку с хорошим настроением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16</cp:revision>
  <dcterms:created xsi:type="dcterms:W3CDTF">2021-03-26T03:58:16Z</dcterms:created>
  <dcterms:modified xsi:type="dcterms:W3CDTF">2021-03-26T08:36:40Z</dcterms:modified>
</cp:coreProperties>
</file>