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327" r:id="rId2"/>
    <p:sldId id="369" r:id="rId3"/>
    <p:sldId id="375" r:id="rId4"/>
    <p:sldId id="381" r:id="rId5"/>
    <p:sldId id="378" r:id="rId6"/>
    <p:sldId id="380" r:id="rId7"/>
    <p:sldId id="373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3B50E-8A72-42C4-B962-9CA3F64EA535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111ECD-F580-409D-A0D5-7EA4268C3F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940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11ECD-F580-409D-A0D5-7EA4268C3FA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547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11ECD-F580-409D-A0D5-7EA4268C3FA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747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AE6C0-9987-41D7-B0AE-878C9EBCB9E4}" type="datetimeFigureOut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78F22-875D-423D-A9A1-4438E6C397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FBCC4-E101-49FE-89FC-2424658845FA}" type="datetimeFigureOut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EE321-E9F6-4F04-98E8-879B58234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4FBB7-EDFC-4F7F-8FD7-DC1DDCA095BF}" type="datetimeFigureOut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F3C25-12E2-4AB0-86FE-45B6B0AAFC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6B714-6FAE-4B2D-BB4C-35A796CD316E}" type="datetimeFigureOut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486D1-8CF0-4DFE-9A8C-3AE0C4E9E4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E8E7A-4B20-4DA8-B72D-BA5EBF48D346}" type="datetimeFigureOut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13F35-49DB-4D8A-AE0F-7F196452B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694D5-3567-430A-A61B-7724031681CD}" type="datetimeFigureOut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E9078-EB01-44A5-866B-03C0CE7385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03952-6D7D-4E87-9F24-4826AF0FF0D6}" type="datetimeFigureOut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B9A5A-1A04-4E60-B81C-131D465B53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64C23-A756-4904-B0B6-FA54A5D4713C}" type="datetimeFigureOut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B1608-0D64-421C-B530-8353A0B5F2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26778-F811-41E9-BD2A-5E580E139A4B}" type="datetimeFigureOut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F805A-6BCB-4809-B76C-34839A458C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5B637-048F-4B7F-AFD5-D4F1A26E8304}" type="datetimeFigureOut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D48D1-AFBF-4FF4-B924-CBD20FD1F6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514AA-FFAC-4431-A1F0-0682E540FEFE}" type="datetimeFigureOut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979FF-5461-4145-93EB-5F616B85DE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919C1D5-334D-4804-A2A4-D4B43453718D}" type="datetimeFigureOut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FD46EE0-3A17-451A-9474-2FC922C7F8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5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WordArt 3"/>
          <p:cNvSpPr>
            <a:spLocks noChangeArrowheads="1" noChangeShapeType="1" noTextEdit="1"/>
          </p:cNvSpPr>
          <p:nvPr/>
        </p:nvSpPr>
        <p:spPr bwMode="auto">
          <a:xfrm>
            <a:off x="2500313" y="1582738"/>
            <a:ext cx="3429000" cy="2970212"/>
          </a:xfrm>
          <a:prstGeom prst="rect">
            <a:avLst/>
          </a:prstGeom>
        </p:spPr>
        <p:txBody>
          <a:bodyPr spcFirstLastPara="1" wrap="none" fromWordArt="1">
            <a:prstTxWarp prst="textButton">
              <a:avLst>
                <a:gd name="adj" fmla="val 10834212"/>
              </a:avLst>
            </a:prstTxWarp>
          </a:bodyPr>
          <a:lstStyle/>
          <a:p>
            <a:pPr algn="ctr"/>
            <a:endParaRPr lang="ru-RU" sz="2000" kern="10" spc="40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33CC"/>
              </a:solidFill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39752" y="260648"/>
            <a:ext cx="48022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МБДОУ детский сад «Оленёнок»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908720"/>
            <a:ext cx="8568952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Дистанционное  музыкальное  занятие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Старшая группа</a:t>
            </a:r>
          </a:p>
          <a:p>
            <a:pPr algn="ctr"/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(4 неделя, Март)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9"/>
          <p:cNvSpPr>
            <a:spLocks noChangeArrowheads="1"/>
          </p:cNvSpPr>
          <p:nvPr/>
        </p:nvSpPr>
        <p:spPr bwMode="auto">
          <a:xfrm>
            <a:off x="6660232" y="5949280"/>
            <a:ext cx="24837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Муз. руководитель: Башкирцева Н.О.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https://im0-tub-ru.yandex.net/i?id=2b0a299c9470dec362eeca45f025164d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518989"/>
            <a:ext cx="3888432" cy="3339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3" descr="https://2.bp.blogspot.com/-uxYZjbg059E/WYuHiNrx1nI/AAAAAAAAaGU/V8S_BS_GtSkCiPWn5R5aw-7_T7ynsPkfwCEwYBhgL/s1600/%25D0%259A%2B%25D0%25BD%25D0%25B0%25D0%25BC%2B%25D0%25B3%25D0%25BE%25D1%2581%25D1%2582%25D0%25B8%2B%25D0%25BF%25D1%2580%25D0%25B8%25D1%2588%25D0%25BB%25D0%25B82.jpg"/>
          <p:cNvPicPr>
            <a:picLocks noChangeAspect="1" noChangeArrowheads="1"/>
          </p:cNvPicPr>
          <p:nvPr/>
        </p:nvPicPr>
        <p:blipFill>
          <a:blip r:embed="rId3" cstate="print"/>
          <a:srcRect l="2752" t="18696" r="60828" b="4409"/>
          <a:stretch>
            <a:fillRect/>
          </a:stretch>
        </p:blipFill>
        <p:spPr bwMode="auto">
          <a:xfrm>
            <a:off x="251520" y="1988840"/>
            <a:ext cx="1656184" cy="26335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9"/>
          <p:cNvSpPr>
            <a:spLocks noChangeArrowheads="1"/>
          </p:cNvSpPr>
          <p:nvPr/>
        </p:nvSpPr>
        <p:spPr bwMode="auto">
          <a:xfrm>
            <a:off x="-37548" y="28634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Музыкально-ритмическое движение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8760" y="959795"/>
            <a:ext cx="80032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«Пружинящий шаг и бег» муз. </a:t>
            </a:r>
            <a:r>
              <a:rPr lang="ru-RU" sz="24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Е.Теличеевой</a:t>
            </a:r>
            <a:endParaRPr lang="ru-RU" sz="24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484784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Рекомендации родителям: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 1 часть музыки – шаг с поворотами, наклонами. Двигаться в разных направлениях.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2 часть музыки – легкий бег в рассыпную.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s://mirdoshkolyat.ru/wp-content/uploads/2019/04/%D0%B4%D0%B5%D1%82%D0%B8-1068x94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140968"/>
            <a:ext cx="3955686" cy="3500116"/>
          </a:xfrm>
          <a:prstGeom prst="rect">
            <a:avLst/>
          </a:prstGeom>
          <a:noFill/>
        </p:spPr>
      </p:pic>
      <p:pic>
        <p:nvPicPr>
          <p:cNvPr id="3" name="11 Дорожка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63688" y="39330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41011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2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9"/>
          <p:cNvSpPr>
            <a:spLocks noChangeArrowheads="1"/>
          </p:cNvSpPr>
          <p:nvPr/>
        </p:nvSpPr>
        <p:spPr bwMode="auto">
          <a:xfrm>
            <a:off x="-37548" y="28634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Слушание  музыки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31640" y="908720"/>
            <a:ext cx="6135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«Детская полька» муз. 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 </a:t>
            </a:r>
            <a:r>
              <a:rPr lang="ru-RU" sz="24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Жилинского</a:t>
            </a:r>
            <a:endParaRPr lang="ru-RU" sz="24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0" name="AutoShape 2" descr="https://ds04.infourok.ru/uploads/ex/0799/00064928-892f4848/img1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https://ds03.infourok.ru/uploads/ex/07b6/0003ff55-9f05b280/hello_html_m5624a5e9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6" name="AutoShape 8" descr="https://ds03.infourok.ru/uploads/ex/07b6/0003ff55-9f05b280/hello_html_m5624a5e9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196752"/>
            <a:ext cx="8964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Рекомендации родителям: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Предложить прослушать музыкальное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произведение. Придумать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красивые, танцевальные движения.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im0-tub-ru.yandex.net/i?id=2b0a299c9470dec362eeca45f025164d-l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048610"/>
            <a:ext cx="4199054" cy="3605743"/>
          </a:xfrm>
          <a:prstGeom prst="rect">
            <a:avLst/>
          </a:prstGeom>
          <a:noFill/>
        </p:spPr>
      </p:pic>
      <p:pic>
        <p:nvPicPr>
          <p:cNvPr id="2" name="10 Дорожка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35696" y="35536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85628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Песня «К нам гости пришли»  муз. Ан. Александрова</a:t>
            </a:r>
          </a:p>
        </p:txBody>
      </p:sp>
      <p:pic>
        <p:nvPicPr>
          <p:cNvPr id="25603" name="Picture 3" descr="https://2.bp.blogspot.com/-uxYZjbg059E/WYuHiNrx1nI/AAAAAAAAaGU/V8S_BS_GtSkCiPWn5R5aw-7_T7ynsPkfwCEwYBhgL/s1600/%25D0%259A%2B%25D0%25BD%25D0%25B0%25D0%25BC%2B%25D0%25B3%25D0%25BE%25D1%2581%25D1%2582%25D0%25B8%2B%25D0%25BF%25D1%2580%25D0%25B8%25D1%2588%25D0%25BB%25D0%25B82.jpg"/>
          <p:cNvPicPr>
            <a:picLocks noChangeAspect="1" noChangeArrowheads="1"/>
          </p:cNvPicPr>
          <p:nvPr/>
        </p:nvPicPr>
        <p:blipFill>
          <a:blip r:embed="rId4" cstate="print"/>
          <a:srcRect l="2752" t="3012" r="2752" b="4409"/>
          <a:stretch>
            <a:fillRect/>
          </a:stretch>
        </p:blipFill>
        <p:spPr bwMode="auto">
          <a:xfrm>
            <a:off x="1043608" y="1412776"/>
            <a:ext cx="6912768" cy="5100683"/>
          </a:xfrm>
          <a:prstGeom prst="rect">
            <a:avLst/>
          </a:prstGeom>
          <a:noFill/>
        </p:spPr>
      </p:pic>
      <p:pic>
        <p:nvPicPr>
          <p:cNvPr id="3" name="26 Дорожка 2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7912" y="76274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4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627784" y="179636"/>
            <a:ext cx="35874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Пение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764704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Песня «Кончается зима»  муз. Т. </a:t>
            </a:r>
            <a:r>
              <a:rPr lang="ru-RU" sz="24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Попатенко</a:t>
            </a:r>
            <a:endParaRPr lang="ru-RU" sz="24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1225689"/>
            <a:ext cx="41764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 Под крышами ломается сосулек бахрома.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Кончается, кончается, кончается зима!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Сильнее греет солнышко, заплакал снеговик,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Воробышек чирикает: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чи-рик-чи-рик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 Стучат капели звонкие, стучат, стучат, стучат.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Кораблики и лодочки готовы у ребят.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Остатки снега тёмного увозит снеговик,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Воробышек чирикает: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чи-рик-чи-рик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s://www.photoforum.ru/f/photo/000/844/844850_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789040"/>
            <a:ext cx="4224470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12 Дорожка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78968" y="15792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66839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0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Песня «Мамин праздник»  муз. Ю. Гурьева</a:t>
            </a: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4860032" y="1556792"/>
            <a:ext cx="4104456" cy="430887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Весна стучится в окна, Поет на все лады,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Горят на солнце стекла И лужицы воды.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Припев: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Я беленький подснежник Для мамы принесу, Он пахнет нежно-нежно, Как талый снег в лесу.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Шумит ручей-проказник, Проснулся ото сна, Пришла к нам на мамин праздник Красавица-весна.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Припев.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Picture 4" descr="https://mtdata.ru/u28/photoD4ED/20453527319-0/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68960"/>
            <a:ext cx="4554723" cy="3528392"/>
          </a:xfrm>
          <a:prstGeom prst="rect">
            <a:avLst/>
          </a:prstGeom>
          <a:noFill/>
        </p:spPr>
      </p:pic>
      <p:pic>
        <p:nvPicPr>
          <p:cNvPr id="3" name="14 Дорожка 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72561" y="93540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9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827584" y="210885"/>
            <a:ext cx="790255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Музыкальная игра</a:t>
            </a:r>
          </a:p>
          <a:p>
            <a:pPr algn="ctr"/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Ловишка</a:t>
            </a:r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Муз. И.Гайдн</a:t>
            </a:r>
          </a:p>
        </p:txBody>
      </p:sp>
      <p:pic>
        <p:nvPicPr>
          <p:cNvPr id="1026" name="Picture 2" descr="https://lager-rosta.ru/wp-content/uploads/2017/08/%D0%BD%D0%B5%D0%B9%D1%80%D0%B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2276872"/>
            <a:ext cx="6024079" cy="4365104"/>
          </a:xfrm>
          <a:prstGeom prst="rect">
            <a:avLst/>
          </a:prstGeom>
          <a:noFill/>
        </p:spPr>
      </p:pic>
      <p:pic>
        <p:nvPicPr>
          <p:cNvPr id="3" name="25 Дорожка 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47664" y="11247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97343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1016</TotalTime>
  <Words>187</Words>
  <Application>Microsoft Office PowerPoint</Application>
  <PresentationFormat>Экран (4:3)</PresentationFormat>
  <Paragraphs>36</Paragraphs>
  <Slides>7</Slides>
  <Notes>2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 Unicode MS</vt:lpstr>
      <vt:lpstr>Arial</vt:lpstr>
      <vt:lpstr>Calibri</vt:lpstr>
      <vt:lpstr>Times New Roman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Составили воспитатели: Бахуринская С.Г., Волобуева Т.А</dc:title>
  <dc:creator>Башкирцева Наталья Олеговна</dc:creator>
  <cp:keywords>Оленёнок</cp:keywords>
  <cp:lastModifiedBy>Пользователь Windows</cp:lastModifiedBy>
  <cp:revision>125</cp:revision>
  <dcterms:created xsi:type="dcterms:W3CDTF">2014-02-09T19:12:44Z</dcterms:created>
  <dcterms:modified xsi:type="dcterms:W3CDTF">2021-03-30T20:25:08Z</dcterms:modified>
</cp:coreProperties>
</file>