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58" r:id="rId6"/>
    <p:sldId id="268" r:id="rId7"/>
    <p:sldId id="267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7A0000"/>
    <a:srgbClr val="007A00"/>
    <a:srgbClr val="194B32"/>
    <a:srgbClr val="8A0000"/>
    <a:srgbClr val="CC0000"/>
    <a:srgbClr val="6C0000"/>
    <a:srgbClr val="005000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708920"/>
            <a:ext cx="6624736" cy="16561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Музыкальное занятие </a:t>
            </a:r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№4</a:t>
            </a:r>
            <a: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октябрь</a:t>
            </a:r>
            <a:b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</a:t>
            </a:r>
            <a: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6000" b="1" spc="50" dirty="0">
              <a:ln w="11430"/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4725144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94B32"/>
                </a:solidFill>
              </a:rPr>
              <a:t>Составила: </a:t>
            </a:r>
          </a:p>
          <a:p>
            <a:pPr algn="ctr"/>
            <a:r>
              <a:rPr lang="ru-RU" sz="2400" b="1" dirty="0" smtClean="0">
                <a:solidFill>
                  <a:srgbClr val="194B32"/>
                </a:solidFill>
              </a:rPr>
              <a:t>музыкальный руководитель</a:t>
            </a:r>
          </a:p>
          <a:p>
            <a:pPr algn="ctr"/>
            <a:r>
              <a:rPr lang="ru-RU" sz="2400" b="1" dirty="0" smtClean="0">
                <a:solidFill>
                  <a:srgbClr val="194B32"/>
                </a:solidFill>
              </a:rPr>
              <a:t>МБДОУ д/с </a:t>
            </a:r>
            <a:r>
              <a:rPr lang="ru-RU" sz="2400" b="1" smtClean="0">
                <a:solidFill>
                  <a:srgbClr val="194B32"/>
                </a:solidFill>
              </a:rPr>
              <a:t>«Оленёнок</a:t>
            </a:r>
            <a:r>
              <a:rPr lang="ru-RU" sz="2400" b="1" dirty="0" smtClean="0">
                <a:solidFill>
                  <a:srgbClr val="194B32"/>
                </a:solidFill>
              </a:rPr>
              <a:t>» </a:t>
            </a:r>
            <a:r>
              <a:rPr lang="ru-RU" sz="2400" b="1" dirty="0" err="1" smtClean="0">
                <a:solidFill>
                  <a:srgbClr val="194B32"/>
                </a:solidFill>
              </a:rPr>
              <a:t>Емелова</a:t>
            </a:r>
            <a:r>
              <a:rPr lang="ru-RU" sz="2400" b="1" dirty="0" smtClean="0">
                <a:solidFill>
                  <a:srgbClr val="194B32"/>
                </a:solidFill>
              </a:rPr>
              <a:t> О.Н.</a:t>
            </a:r>
          </a:p>
          <a:p>
            <a:pPr algn="ctr"/>
            <a:r>
              <a:rPr lang="ru-RU" sz="2400" b="1" i="1" dirty="0" err="1" smtClean="0">
                <a:solidFill>
                  <a:srgbClr val="7A0000"/>
                </a:solidFill>
              </a:rPr>
              <a:t>п.Тазовский</a:t>
            </a:r>
            <a:r>
              <a:rPr lang="ru-RU" sz="2400" b="1" i="1" dirty="0" smtClean="0">
                <a:solidFill>
                  <a:srgbClr val="7A0000"/>
                </a:solidFill>
              </a:rPr>
              <a:t>, 2020</a:t>
            </a:r>
            <a:endParaRPr lang="ru-RU" sz="2400" i="1" dirty="0">
              <a:solidFill>
                <a:srgbClr val="7A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309" y="4544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Слушаем музыку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 </a:t>
            </a:r>
            <a:r>
              <a:rPr lang="ru-RU" sz="3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П.И.Чайковский</a:t>
            </a:r>
            <a: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b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«Марш деревянных солдатиков»</a:t>
            </a:r>
            <a:endParaRPr lang="ru-RU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марш дер.солд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517" y="1950197"/>
            <a:ext cx="6135184" cy="4907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38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32" y="298884"/>
            <a:ext cx="893933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Развитие чувства ритма 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«Петушок»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1186" y="1409426"/>
            <a:ext cx="85741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Играем </a:t>
            </a:r>
            <a:r>
              <a:rPr lang="ru-RU" sz="28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ложками, под </a:t>
            </a:r>
            <a:r>
              <a:rPr lang="ru-RU" sz="2800" dirty="0">
                <a:solidFill>
                  <a:schemeClr val="tx2"/>
                </a:solidFill>
                <a:latin typeface="Comic Sans MS" panose="030F0702030302020204" pitchFamily="66" charset="0"/>
              </a:rPr>
              <a:t>музыку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ритмический рисунок</a:t>
            </a:r>
            <a:endParaRPr lang="ru-RU" sz="28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тмическое упражнение 'Петушок'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2317380"/>
            <a:ext cx="7776864" cy="4374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898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2795"/>
            <a:ext cx="8507288" cy="114300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007A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2" y="422795"/>
            <a:ext cx="7812806" cy="5859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89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97768" y="548680"/>
            <a:ext cx="8748464" cy="50405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Пение «Падают листья» муз. </a:t>
            </a:r>
            <a:r>
              <a:rPr lang="ru-RU" sz="36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Красева</a:t>
            </a:r>
            <a:endParaRPr lang="ru-RU" sz="24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196752"/>
            <a:ext cx="61744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1. Падают, падают листья —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В нашем саду листопад.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Желтые, красные листья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По ветру вьются, летят.</a:t>
            </a:r>
          </a:p>
          <a:p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2. Птицы на юг улетают,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Гуси, грачи, журавли…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Вот уж последняя стая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Крыльями машет вдали.</a:t>
            </a:r>
          </a:p>
          <a:p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3. В руки возьмем по корзинке,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В лес за грибами пойдем.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Пахнут пеньки и тропинки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Вкусным осенним грибком.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8347" y="5373216"/>
            <a:ext cx="609653" cy="609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94" y="1383373"/>
            <a:ext cx="2143125" cy="2143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1934">
            <a:off x="6577518" y="2202653"/>
            <a:ext cx="2143125" cy="2143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07" y="3230091"/>
            <a:ext cx="214312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Пение «Бай-</a:t>
            </a:r>
            <a:r>
              <a:rPr lang="ru-RU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качи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качи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»</a:t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Русская народная прибаутка</a:t>
            </a:r>
            <a:endParaRPr lang="ru-RU" sz="31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Бай-</a:t>
            </a:r>
            <a:r>
              <a:rPr lang="ru-RU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качи</a:t>
            </a:r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качи</a:t>
            </a:r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качи</a:t>
            </a:r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!</a:t>
            </a:r>
          </a:p>
          <a:p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Глянь, баранки, калачи.</a:t>
            </a:r>
          </a:p>
          <a:p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Глянь, баранки, калачи.</a:t>
            </a:r>
          </a:p>
          <a:p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С пылу, с жару, из печи.</a:t>
            </a:r>
          </a:p>
          <a:p>
            <a:endParaRPr lang="ru-RU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С пылу, с жару, из печи —</a:t>
            </a:r>
          </a:p>
          <a:p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Все румяны, горячи.</a:t>
            </a:r>
          </a:p>
          <a:p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Налетели тут грачи,</a:t>
            </a:r>
          </a:p>
          <a:p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Подхватили калачи,</a:t>
            </a:r>
          </a:p>
          <a:p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Нам </a:t>
            </a:r>
            <a:r>
              <a:rPr lang="ru-RU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осталися</a:t>
            </a:r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бараночки</a:t>
            </a:r>
            <a:r>
              <a:rPr lang="ru-RU" b="1" dirty="0">
                <a:solidFill>
                  <a:srgbClr val="006600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4" name="Бай-кач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821363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19" y="1295400"/>
            <a:ext cx="3168352" cy="4757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41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Повторить</a:t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«К нам гости пришли»</a:t>
            </a:r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7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сл.Ивенсен</a:t>
            </a:r>
            <a:r>
              <a:rPr lang="ru-RU" sz="27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</a:t>
            </a:r>
            <a:r>
              <a:rPr lang="ru-RU" sz="27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муз.А.Александрова</a:t>
            </a:r>
            <a:endParaRPr lang="ru-RU" sz="27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29131"/>
            <a:ext cx="8712968" cy="4853136"/>
          </a:xfrm>
        </p:spPr>
        <p:txBody>
          <a:bodyPr numCol="2">
            <a:normAutofit fontScale="70000" lnSpcReduction="20000"/>
          </a:bodyPr>
          <a:lstStyle/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1. К нам гости пришли,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Дорогие пришли.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Мы не зря кисель варили,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Пироги пекли.</a:t>
            </a:r>
          </a:p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2. С морковью пирог,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И с капустой пирог,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А который без начинки –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Самый вкусный пирог.</a:t>
            </a:r>
          </a:p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3. А сейчас вдвоём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Вы похлопайте в ладоши –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Мы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для вас споём,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Мы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плясать пойдём.</a:t>
            </a:r>
          </a:p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4. Ты топни ногой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Да притопни другой,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Я волчком кружиться стану,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А ты так постой.</a:t>
            </a:r>
          </a:p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5. Наш детский сад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Дружбой славиться,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Приходите, гости, чаще,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Если нравится.</a:t>
            </a:r>
          </a:p>
        </p:txBody>
      </p:sp>
      <p:pic>
        <p:nvPicPr>
          <p:cNvPr id="4" name="К нам гости пришл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6391422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60" y="5014170"/>
            <a:ext cx="2458440" cy="1843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32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45" y="307043"/>
            <a:ext cx="879532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Игра «Ворон» </a:t>
            </a:r>
            <a:b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</a:br>
            <a:r>
              <a:rPr lang="ru-RU" sz="3100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русская </a:t>
            </a:r>
            <a:r>
              <a:rPr lang="ru-RU" sz="3100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народная </a:t>
            </a:r>
            <a:r>
              <a:rPr lang="ru-RU" sz="3100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прибаутка</a:t>
            </a:r>
            <a:endParaRPr lang="ru-RU" sz="3100" dirty="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7638"/>
            <a:ext cx="8424936" cy="5179714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Выполнять движения по тексту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Ой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, ребята, та-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ра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ра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!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На горе стоит гора,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А на той горе — дубок,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А на дубе — воронок.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Ворон в красных сапогах,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В позолоченных серьгах.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Сидит ворон на дубу,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Он играет во трубу.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Труба точенная,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Позолоченная,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Труба ладная.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Песня 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складная.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 окончанием песни все дети закрывают глаза, а «ворон» выходит за круг</a:t>
            </a:r>
            <a:endParaRPr lang="ru-RU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воро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5896" y="5805264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936" y="3356992"/>
            <a:ext cx="2843808" cy="40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0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5720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smtClean="0">
                <a:solidFill>
                  <a:srgbClr val="7A0000"/>
                </a:solidFill>
                <a:latin typeface="Comic Sans MS" panose="030F0702030302020204" pitchFamily="66" charset="0"/>
              </a:rPr>
              <a:t> Молодцы!</a:t>
            </a:r>
            <a:endParaRPr lang="ru-RU" sz="600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26" y="1600200"/>
            <a:ext cx="3568547" cy="4525963"/>
          </a:xfrm>
        </p:spPr>
      </p:pic>
    </p:spTree>
    <p:extLst>
      <p:ext uri="{BB962C8B-B14F-4D97-AF65-F5344CB8AC3E}">
        <p14:creationId xmlns:p14="http://schemas.microsoft.com/office/powerpoint/2010/main" val="33850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5586</TotalTime>
  <Words>337</Words>
  <Application>Microsoft Office PowerPoint</Application>
  <PresentationFormat>Экран (4:3)</PresentationFormat>
  <Paragraphs>76</Paragraphs>
  <Slides>9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Comic Sans MS</vt:lpstr>
      <vt:lpstr>Times New Roman</vt:lpstr>
      <vt:lpstr>Тема Office</vt:lpstr>
      <vt:lpstr>Музыкальное занятие №4 октябрь старшая группа  </vt:lpstr>
      <vt:lpstr>Слушаем музыку муз. П.И.Чайковский  «Марш деревянных солдатиков»</vt:lpstr>
      <vt:lpstr>Развитие чувства ритма  «Петушок» </vt:lpstr>
      <vt:lpstr>Презентация PowerPoint</vt:lpstr>
      <vt:lpstr>Пение «Падают листья» муз. Красева</vt:lpstr>
      <vt:lpstr>Пение «Бай-качи, качи» Русская народная прибаутка</vt:lpstr>
      <vt:lpstr>Повторить  «К нам гости пришли» сл.Ивенсен          муз.А.Александрова</vt:lpstr>
      <vt:lpstr>Игра «Ворон»  русская народная прибаутка</vt:lpstr>
      <vt:lpstr> Молодцы!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 Windows</cp:lastModifiedBy>
  <cp:revision>52</cp:revision>
  <dcterms:created xsi:type="dcterms:W3CDTF">2014-08-08T16:01:14Z</dcterms:created>
  <dcterms:modified xsi:type="dcterms:W3CDTF">2020-10-21T12:21:58Z</dcterms:modified>
</cp:coreProperties>
</file>