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1" r:id="rId2"/>
    <p:sldId id="257" r:id="rId3"/>
    <p:sldId id="265" r:id="rId4"/>
    <p:sldId id="264" r:id="rId5"/>
    <p:sldId id="263" r:id="rId6"/>
    <p:sldId id="262" r:id="rId7"/>
    <p:sldId id="259" r:id="rId8"/>
  </p:sldIdLst>
  <p:sldSz cx="9144000" cy="6858000" type="screen4x3"/>
  <p:notesSz cx="6858000" cy="9144000"/>
  <p:embeddedFontLst>
    <p:embeddedFont>
      <p:font typeface="Monotype Corsiva" panose="03010101010201010101" pitchFamily="66" charset="0"/>
      <p:italic r:id="rId9"/>
    </p:embeddedFont>
    <p:embeddedFont>
      <p:font typeface="Majestic" panose="020B0604020202020204" charset="0"/>
      <p:regular r:id="rId10"/>
    </p:embeddedFont>
    <p:embeddedFont>
      <p:font typeface="Comic Sans MS" panose="030F0702030302020204" pitchFamily="66" charset="0"/>
      <p:regular r:id="rId11"/>
      <p:bold r:id="rId12"/>
      <p:italic r:id="rId13"/>
      <p:boldItalic r:id="rId14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8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4E97A008-4449-452D-B3C8-2D19068A37C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47832A-3CD9-4FA5-9C37-D846BA6FD34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274638"/>
            <a:ext cx="18859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38"/>
            <a:ext cx="55054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1EF825-759D-4E27-9814-4826B34D106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F3EED7-924A-4D89-8986-EC45927113D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81D5FB-AB90-4ED1-8051-C43D45BDAB7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05000"/>
            <a:ext cx="3695700" cy="4221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905000"/>
            <a:ext cx="3695700" cy="4221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1EABB4-EA7B-4DBB-BA83-B8367F39BC7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B56FF8-4287-4887-BA48-B59E7DED7DB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1378D7-8864-4F4E-8289-F6FE8CB7F30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5000BF-236F-4B08-B84B-33101B3905D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26DEE4-B271-4BAB-9D3B-3ACF8C49F4A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857302-D37C-45F5-8ECE-A0B83AE9820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352800" y="274638"/>
            <a:ext cx="4953000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05000"/>
            <a:ext cx="7543800" cy="422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C41AB98-183A-4D71-AF1B-F7014384A5AF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Majestic" pitchFamily="66" charset="0"/>
        </a:defRPr>
      </a:lvl2pPr>
      <a:lvl3pPr algn="ctr" rtl="0" fontAlgn="base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Majestic" pitchFamily="66" charset="0"/>
        </a:defRPr>
      </a:lvl3pPr>
      <a:lvl4pPr algn="ctr" rtl="0" fontAlgn="base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Majestic" pitchFamily="66" charset="0"/>
        </a:defRPr>
      </a:lvl4pPr>
      <a:lvl5pPr algn="ctr" rtl="0" fontAlgn="base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Majestic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Majestic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Majestic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Majestic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Majestic" pitchFamily="66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SzPct val="150000"/>
        <a:buBlip>
          <a:blip r:embed="rId14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0qwMCWp2390" TargetMode="External"/><Relationship Id="rId2" Type="http://schemas.openxmlformats.org/officeDocument/2006/relationships/hyperlink" Target="http://img-fotki.yandex.ru/get/6303/62229832.41/0_88e08_59c4e6b_XL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2590800"/>
            <a:ext cx="8915400" cy="1470025"/>
          </a:xfrm>
        </p:spPr>
        <p:txBody>
          <a:bodyPr/>
          <a:lstStyle/>
          <a:p>
            <a:pPr lvl="0">
              <a:defRPr/>
            </a:pPr>
            <a:r>
              <a:rPr lang="ru-RU" sz="4800" b="1" kern="1200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Занятие </a:t>
            </a:r>
            <a:r>
              <a:rPr lang="ru-RU" sz="4800" b="1" kern="1200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№4</a:t>
            </a:r>
            <a:r>
              <a:rPr lang="ru-RU" sz="4800" b="1" kern="1200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/>
            </a:r>
            <a:br>
              <a:rPr lang="ru-RU" sz="4800" b="1" kern="1200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</a:br>
            <a:r>
              <a:rPr lang="ru-RU" sz="4800" b="1" kern="1200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Январь</a:t>
            </a:r>
            <a:r>
              <a:rPr lang="ru-RU" sz="4800" b="1" kern="1200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/>
            </a:r>
            <a:br>
              <a:rPr lang="ru-RU" sz="4800" b="1" kern="1200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</a:br>
            <a:r>
              <a:rPr lang="ru-RU" sz="4800" b="1" kern="1200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Подготовительная к школе  </a:t>
            </a:r>
            <a:r>
              <a:rPr lang="ru-RU" sz="4800" b="1" kern="1200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группа</a:t>
            </a:r>
            <a:r>
              <a:rPr lang="ru-RU" sz="6000" b="1" kern="1200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/>
            </a:r>
            <a:br>
              <a:rPr lang="ru-RU" sz="6000" b="1" kern="1200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</a:br>
            <a:r>
              <a:rPr lang="ru-RU" sz="6000" b="1" kern="1200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«Снежинки»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3657600" y="5257800"/>
            <a:ext cx="5105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spcBef>
                <a:spcPct val="20000"/>
              </a:spcBef>
              <a:buSzPct val="150000"/>
              <a:buFontTx/>
              <a:buBlip>
                <a:blip r:embed="rId2"/>
              </a:buBlip>
            </a:pPr>
            <a:endParaRPr lang="ru-RU" sz="3200"/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3249304" y="216237"/>
            <a:ext cx="5715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Муниципальное бюджетное дошкольное образовательное учреждение детский сад «Оленёнок», </a:t>
            </a:r>
            <a:r>
              <a:rPr lang="ru-RU" sz="20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п.Тазовский</a:t>
            </a:r>
            <a:endParaRPr lang="ru-RU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45" name="Picture 5" descr="7057813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BFFFC"/>
              </a:clrFrom>
              <a:clrTo>
                <a:srgbClr val="FBFF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4600" y="0"/>
            <a:ext cx="762000" cy="673100"/>
          </a:xfrm>
          <a:prstGeom prst="rect">
            <a:avLst/>
          </a:prstGeom>
          <a:noFill/>
        </p:spPr>
      </p:pic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1371600" y="5593804"/>
            <a:ext cx="514916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ct val="20000"/>
              </a:spcBef>
            </a:pPr>
            <a:r>
              <a:rPr lang="ru-RU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Составила: </a:t>
            </a:r>
            <a:r>
              <a:rPr lang="ru-RU" sz="2000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Емелова</a:t>
            </a:r>
            <a:r>
              <a:rPr lang="ru-RU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Ольга Николаевна,</a:t>
            </a:r>
          </a:p>
          <a:p>
            <a:pPr algn="r">
              <a:spcBef>
                <a:spcPct val="20000"/>
              </a:spcBef>
            </a:pPr>
            <a:r>
              <a:rPr lang="ru-RU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Музыкальный руководитель</a:t>
            </a:r>
            <a:endParaRPr lang="ru-RU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457200"/>
            <a:ext cx="9773187" cy="1470025"/>
          </a:xfrm>
        </p:spPr>
        <p:txBody>
          <a:bodyPr/>
          <a:lstStyle/>
          <a:p>
            <a:r>
              <a:rPr lang="ru-RU" sz="6000" dirty="0" smtClean="0">
                <a:solidFill>
                  <a:srgbClr val="002060"/>
                </a:solidFill>
              </a:rPr>
              <a:t>Слушание музыки </a:t>
            </a:r>
            <a:br>
              <a:rPr lang="ru-RU" sz="6000" dirty="0" smtClean="0">
                <a:solidFill>
                  <a:srgbClr val="002060"/>
                </a:solidFill>
              </a:rPr>
            </a:br>
            <a:r>
              <a:rPr lang="ru-RU" sz="6000" dirty="0" smtClean="0">
                <a:solidFill>
                  <a:srgbClr val="002060"/>
                </a:solidFill>
              </a:rPr>
              <a:t>«</a:t>
            </a:r>
            <a:r>
              <a:rPr lang="ru-RU" sz="6000" dirty="0" smtClean="0">
                <a:solidFill>
                  <a:srgbClr val="002060"/>
                </a:solidFill>
              </a:rPr>
              <a:t>Снежинки</a:t>
            </a:r>
            <a:r>
              <a:rPr lang="ru-RU" sz="6000" dirty="0" smtClean="0">
                <a:solidFill>
                  <a:srgbClr val="002060"/>
                </a:solidFill>
              </a:rPr>
              <a:t>» </a:t>
            </a:r>
            <a:r>
              <a:rPr lang="ru-RU" sz="6000" dirty="0" err="1" smtClean="0">
                <a:solidFill>
                  <a:srgbClr val="002060"/>
                </a:solidFill>
              </a:rPr>
              <a:t>А.Стоянова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снежинки Стоянов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2191603"/>
            <a:ext cx="8263467" cy="4648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4131" y="268287"/>
            <a:ext cx="7772400" cy="1470025"/>
          </a:xfrm>
        </p:spPr>
        <p:txBody>
          <a:bodyPr/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Пальчиковая </a:t>
            </a:r>
            <a:r>
              <a:rPr lang="ru-RU" sz="6000" b="1" dirty="0" smtClean="0">
                <a:solidFill>
                  <a:srgbClr val="FF0000"/>
                </a:solidFill>
              </a:rPr>
              <a:t>гимнастика </a:t>
            </a:r>
            <a:r>
              <a:rPr lang="ru-RU" sz="6000" b="1" dirty="0" smtClean="0">
                <a:solidFill>
                  <a:srgbClr val="002060"/>
                </a:solidFill>
              </a:rPr>
              <a:t>Утречко</a:t>
            </a:r>
            <a:endParaRPr lang="ru-RU" sz="6000" b="1" dirty="0">
              <a:solidFill>
                <a:srgbClr val="002060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9968">
            <a:off x="6887149" y="2920691"/>
            <a:ext cx="2662345" cy="249550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69" y="1027184"/>
            <a:ext cx="8526262" cy="585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5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15236" y="0"/>
            <a:ext cx="7772400" cy="1470025"/>
          </a:xfrm>
        </p:spPr>
        <p:txBody>
          <a:bodyPr/>
          <a:lstStyle/>
          <a:p>
            <a:r>
              <a:rPr lang="ru-RU" sz="4000" b="1" dirty="0" smtClean="0">
                <a:solidFill>
                  <a:srgbClr val="7030A0"/>
                </a:solidFill>
              </a:rPr>
              <a:t>Пение </a:t>
            </a:r>
            <a:br>
              <a:rPr lang="ru-RU" sz="4000" b="1" dirty="0" smtClean="0">
                <a:solidFill>
                  <a:srgbClr val="7030A0"/>
                </a:solidFill>
              </a:rPr>
            </a:br>
            <a:r>
              <a:rPr lang="ru-RU" sz="4000" b="1" dirty="0" smtClean="0">
                <a:solidFill>
                  <a:srgbClr val="7030A0"/>
                </a:solidFill>
              </a:rPr>
              <a:t>«</a:t>
            </a:r>
            <a:r>
              <a:rPr lang="ru-RU" sz="4000" b="1" dirty="0">
                <a:solidFill>
                  <a:srgbClr val="7030A0"/>
                </a:solidFill>
              </a:rPr>
              <a:t>З</a:t>
            </a:r>
            <a:r>
              <a:rPr lang="ru-RU" sz="4000" b="1" dirty="0" smtClean="0">
                <a:solidFill>
                  <a:srgbClr val="7030A0"/>
                </a:solidFill>
              </a:rPr>
              <a:t>имняя песенка</a:t>
            </a:r>
            <a:r>
              <a:rPr lang="ru-RU" sz="4000" b="1" dirty="0" smtClean="0">
                <a:solidFill>
                  <a:srgbClr val="7030A0"/>
                </a:solidFill>
              </a:rPr>
              <a:t>» </a:t>
            </a:r>
            <a:r>
              <a:rPr lang="ru-RU" sz="4000" b="1" dirty="0" err="1" smtClean="0">
                <a:solidFill>
                  <a:srgbClr val="7030A0"/>
                </a:solidFill>
              </a:rPr>
              <a:t>муз.М.Красева</a:t>
            </a:r>
            <a:endParaRPr lang="ru-RU" sz="4000" b="1" dirty="0">
              <a:solidFill>
                <a:srgbClr val="7030A0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05000" y="1600200"/>
            <a:ext cx="6934200" cy="1752600"/>
          </a:xfrm>
        </p:spPr>
        <p:txBody>
          <a:bodyPr numCol="2"/>
          <a:lstStyle/>
          <a:p>
            <a:pPr algn="l"/>
            <a:r>
              <a:rPr lang="ru-RU" sz="24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.</a:t>
            </a:r>
            <a:endParaRPr lang="ru-RU" sz="2400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endParaRPr lang="ru-RU" sz="24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ЗИМНЯЯ ПЕСЕНКА ПОДГ ГР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1470025"/>
            <a:ext cx="7949821" cy="596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36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71600" y="1246187"/>
            <a:ext cx="7772400" cy="1470025"/>
          </a:xfrm>
        </p:spPr>
        <p:txBody>
          <a:bodyPr/>
          <a:lstStyle/>
          <a:p>
            <a:r>
              <a:rPr lang="ru-RU" sz="4800" dirty="0" smtClean="0">
                <a:solidFill>
                  <a:srgbClr val="00B0F0"/>
                </a:solidFill>
              </a:rPr>
              <a:t>        </a:t>
            </a:r>
            <a:r>
              <a:rPr lang="ru-RU" sz="4800" b="1" dirty="0" smtClean="0">
                <a:solidFill>
                  <a:srgbClr val="00B0F0"/>
                </a:solidFill>
              </a:rPr>
              <a:t>Музицирование</a:t>
            </a:r>
            <a:r>
              <a:rPr lang="ru-RU" sz="4800" dirty="0" smtClean="0">
                <a:solidFill>
                  <a:srgbClr val="00B0F0"/>
                </a:solidFill>
              </a:rPr>
              <a:t/>
            </a:r>
            <a:br>
              <a:rPr lang="ru-RU" sz="4800" dirty="0" smtClean="0">
                <a:solidFill>
                  <a:srgbClr val="00B0F0"/>
                </a:solidFill>
              </a:rPr>
            </a:br>
            <a:r>
              <a:rPr lang="ru-RU" sz="4800" dirty="0" smtClean="0">
                <a:solidFill>
                  <a:srgbClr val="00B0F0"/>
                </a:solidFill>
              </a:rPr>
              <a:t>Играть ритмично каждому элементу на экране подобрать самостоятельно музыкальный инструмент</a:t>
            </a:r>
            <a:endParaRPr lang="ru-RU" sz="4800" dirty="0">
              <a:solidFill>
                <a:srgbClr val="00B0F0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егтайм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85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29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33400"/>
            <a:ext cx="3973299" cy="3767137"/>
          </a:xfrm>
          <a:prstGeom prst="rect">
            <a:avLst/>
          </a:prstGeom>
        </p:spPr>
      </p:pic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33600" y="1143000"/>
            <a:ext cx="7772400" cy="1470025"/>
          </a:xfrm>
        </p:spPr>
        <p:txBody>
          <a:bodyPr/>
          <a:lstStyle/>
          <a:p>
            <a:r>
              <a:rPr lang="ru-RU" sz="8000" dirty="0" smtClean="0">
                <a:solidFill>
                  <a:srgbClr val="00B0F0"/>
                </a:solidFill>
              </a:rPr>
              <a:t>Пляска</a:t>
            </a:r>
            <a:r>
              <a:rPr lang="ru-RU" sz="8000" dirty="0" smtClean="0">
                <a:solidFill>
                  <a:srgbClr val="00B0F0"/>
                </a:solidFill>
              </a:rPr>
              <a:t> </a:t>
            </a:r>
            <a:r>
              <a:rPr lang="ru-RU" sz="8000" dirty="0" smtClean="0">
                <a:solidFill>
                  <a:srgbClr val="00B0F0"/>
                </a:solidFill>
              </a:rPr>
              <a:t/>
            </a:r>
            <a:br>
              <a:rPr lang="ru-RU" sz="8000" dirty="0" smtClean="0">
                <a:solidFill>
                  <a:srgbClr val="00B0F0"/>
                </a:solidFill>
              </a:rPr>
            </a:br>
            <a:r>
              <a:rPr lang="ru-RU" sz="8000" dirty="0" smtClean="0">
                <a:solidFill>
                  <a:srgbClr val="00B0F0"/>
                </a:solidFill>
              </a:rPr>
              <a:t>«»Рок-н-ролл»</a:t>
            </a:r>
            <a:endParaRPr lang="ru-RU" sz="8000" dirty="0">
              <a:solidFill>
                <a:srgbClr val="00B0F0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4114800"/>
            <a:ext cx="8153400" cy="1752600"/>
          </a:xfrm>
        </p:spPr>
        <p:txBody>
          <a:bodyPr/>
          <a:lstStyle/>
          <a:p>
            <a:r>
              <a:rPr lang="ru-RU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Танцевать эмоционально, придумывая свои оригинальные движения. Взрослый танцует вместе с детьми.</a:t>
            </a:r>
            <a:endParaRPr lang="ru-RU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кошачий рок-н-ролл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38400" y="58896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11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Источник: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2027238"/>
            <a:ext cx="7391400" cy="4525962"/>
          </a:xfrm>
        </p:spPr>
        <p:txBody>
          <a:bodyPr/>
          <a:lstStyle/>
          <a:p>
            <a:r>
              <a:rPr lang="ru-RU" sz="2400" dirty="0">
                <a:solidFill>
                  <a:srgbClr val="00B0F0"/>
                </a:solidFill>
                <a:latin typeface="Comic Sans MS" panose="030F0702030302020204" pitchFamily="66" charset="0"/>
                <a:hlinkClick r:id="rId2"/>
              </a:rPr>
              <a:t>http://img-fotki.yandex.ru/get/6303/62229832.41/0_88e08_59c4e6b_XL</a:t>
            </a:r>
            <a:r>
              <a:rPr lang="ru-RU" sz="2400" dirty="0"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фон</a:t>
            </a:r>
          </a:p>
          <a:p>
            <a:r>
              <a:rPr lang="ru-RU" sz="2400" dirty="0">
                <a:solidFill>
                  <a:srgbClr val="00B0F0"/>
                </a:solidFill>
                <a:latin typeface="Comic Sans MS" panose="030F0702030302020204" pitchFamily="66" charset="0"/>
              </a:rPr>
              <a:t>Автор </a:t>
            </a:r>
            <a:r>
              <a:rPr lang="ru-RU" sz="24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шаблона: Зинина С.А.</a:t>
            </a:r>
          </a:p>
          <a:p>
            <a:r>
              <a:rPr lang="en-US" sz="2400" dirty="0">
                <a:solidFill>
                  <a:srgbClr val="00B0F0"/>
                </a:solidFill>
                <a:latin typeface="Comic Sans MS" panose="030F0702030302020204" pitchFamily="66" charset="0"/>
                <a:hlinkClick r:id="rId3"/>
              </a:rPr>
              <a:t>https://</a:t>
            </a:r>
            <a:r>
              <a:rPr lang="en-US" sz="2400" dirty="0" smtClean="0">
                <a:solidFill>
                  <a:srgbClr val="00B0F0"/>
                </a:solidFill>
                <a:latin typeface="Comic Sans MS" panose="030F0702030302020204" pitchFamily="66" charset="0"/>
                <a:hlinkClick r:id="rId3"/>
              </a:rPr>
              <a:t>www.youtube.com/watch?v=0qwMCWp2390</a:t>
            </a:r>
            <a:r>
              <a:rPr lang="ru-RU" sz="24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  «Пудель и птичка» </a:t>
            </a:r>
            <a:r>
              <a:rPr lang="ru-RU" sz="2400" dirty="0" err="1" smtClean="0">
                <a:solidFill>
                  <a:srgbClr val="00B0F0"/>
                </a:solidFill>
                <a:latin typeface="Comic Sans MS" panose="030F0702030302020204" pitchFamily="66" charset="0"/>
              </a:rPr>
              <a:t>муз.Ф.Лемарка</a:t>
            </a:r>
            <a:r>
              <a:rPr lang="ru-RU" sz="2400" dirty="0">
                <a:solidFill>
                  <a:srgbClr val="00B0F0"/>
                </a:solidFill>
                <a:latin typeface="Comic Sans MS" panose="030F0702030302020204" pitchFamily="66" charset="0"/>
              </a:rPr>
              <a:t/>
            </a:r>
            <a:br>
              <a:rPr lang="ru-RU" sz="2400" dirty="0">
                <a:solidFill>
                  <a:srgbClr val="00B0F0"/>
                </a:solidFill>
                <a:latin typeface="Comic Sans MS" panose="030F0702030302020204" pitchFamily="66" charset="0"/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Majest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</TotalTime>
  <Words>67</Words>
  <Application>Microsoft Office PowerPoint</Application>
  <PresentationFormat>Экран (4:3)</PresentationFormat>
  <Paragraphs>15</Paragraphs>
  <Slides>7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Monotype Corsiva</vt:lpstr>
      <vt:lpstr>Majestic</vt:lpstr>
      <vt:lpstr>Comic Sans MS</vt:lpstr>
      <vt:lpstr>Arial</vt:lpstr>
      <vt:lpstr>Оформление по умолчанию</vt:lpstr>
      <vt:lpstr>Занятие №4 Январь Подготовительная к школе  группа «Снежинки»</vt:lpstr>
      <vt:lpstr>Слушание музыки  «Снежинки» А.Стоянова</vt:lpstr>
      <vt:lpstr>Пальчиковая гимнастика Утречко</vt:lpstr>
      <vt:lpstr>Пение  «Зимняя песенка» муз.М.Красева</vt:lpstr>
      <vt:lpstr>        Музицирование Играть ритмично каждому элементу на экране подобрать самостоятельно музыкальный инструмент</vt:lpstr>
      <vt:lpstr>Пляска  «»Рок-н-ролл»</vt:lpstr>
      <vt:lpstr>Источник: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Пользователь Windows</cp:lastModifiedBy>
  <cp:revision>12</cp:revision>
  <cp:lastPrinted>1601-01-01T00:00:00Z</cp:lastPrinted>
  <dcterms:created xsi:type="dcterms:W3CDTF">1601-01-01T00:00:00Z</dcterms:created>
  <dcterms:modified xsi:type="dcterms:W3CDTF">2021-01-29T10:51:08Z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