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7" r:id="rId5"/>
    <p:sldId id="269" r:id="rId6"/>
    <p:sldId id="264" r:id="rId7"/>
    <p:sldId id="261" r:id="rId8"/>
    <p:sldId id="262" r:id="rId9"/>
    <p:sldId id="268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905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0485" autoAdjust="0"/>
  </p:normalViewPr>
  <p:slideViewPr>
    <p:cSldViewPr>
      <p:cViewPr varScale="1">
        <p:scale>
          <a:sx n="67" d="100"/>
          <a:sy n="67" d="100"/>
        </p:scale>
        <p:origin x="149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6A21E-3BBF-440A-AD12-E6FBF93EBCA0}" type="datetimeFigureOut">
              <a:rPr lang="ru-RU"/>
              <a:pPr>
                <a:defRPr/>
              </a:pPr>
              <a:t>06.02.2021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2BCB2-7396-46CC-87E0-5AFD66DEAA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10300-33B7-45E7-9DA0-C52D9DDA12A3}" type="datetimeFigureOut">
              <a:rPr lang="ru-RU"/>
              <a:pPr>
                <a:defRPr/>
              </a:pPr>
              <a:t>06.02.2021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9BD60-FADD-4C4F-BC3F-0D9610BBFA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A49D0-C5C6-4E08-AD04-D84384B5541B}" type="datetimeFigureOut">
              <a:rPr lang="ru-RU"/>
              <a:pPr>
                <a:defRPr/>
              </a:pPr>
              <a:t>06.02.2021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9A23C-A665-452C-BBB2-40A6D032FE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EF60D-2DAF-4B01-94F6-81C22A7A91A7}" type="datetimeFigureOut">
              <a:rPr lang="ru-RU"/>
              <a:pPr>
                <a:defRPr/>
              </a:pPr>
              <a:t>06.02.2021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71C06-8CA4-440E-8383-445422574B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03305-247D-406B-962E-03B67A8372E6}" type="datetimeFigureOut">
              <a:rPr lang="ru-RU"/>
              <a:pPr>
                <a:defRPr/>
              </a:pPr>
              <a:t>06.02.2021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3890C-FED8-4BE5-BBC7-6131BBAF7C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91F0E-7132-407A-87CD-23D0AB879BFE}" type="datetimeFigureOut">
              <a:rPr lang="ru-RU"/>
              <a:pPr>
                <a:defRPr/>
              </a:pPr>
              <a:t>06.02.2021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4DAA7-A5A0-4E94-A996-E4A8BA4829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2D740-1120-4287-98DD-001AE36F3C86}" type="datetimeFigureOut">
              <a:rPr lang="ru-RU"/>
              <a:pPr>
                <a:defRPr/>
              </a:pPr>
              <a:t>06.02.2021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A7795-A79A-40B3-BBF8-86C7E279EE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A4ED0-4662-4F8D-AE82-1B7BE47EDAF6}" type="datetimeFigureOut">
              <a:rPr lang="ru-RU"/>
              <a:pPr>
                <a:defRPr/>
              </a:pPr>
              <a:t>06.02.2021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0DE3F-812B-49D0-8211-9AA589B7C6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9994F-B843-4D4E-9301-4125F8A40B76}" type="datetimeFigureOut">
              <a:rPr lang="ru-RU"/>
              <a:pPr>
                <a:defRPr/>
              </a:pPr>
              <a:t>06.02.2021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7AD61-5E22-4614-BFB8-9FA4DCAC0E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D88DF-BAF7-46D3-AFC0-8E1D4A632B23}" type="datetimeFigureOut">
              <a:rPr lang="ru-RU"/>
              <a:pPr>
                <a:defRPr/>
              </a:pPr>
              <a:t>06.02.2021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42A21-F6B0-4054-922C-521C06D818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F62CC-BC96-4662-AAA3-EDFA9262DCE8}" type="datetimeFigureOut">
              <a:rPr lang="ru-RU"/>
              <a:pPr>
                <a:defRPr/>
              </a:pPr>
              <a:t>06.02.2021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C0CE8-D07B-4D8D-BE0C-200B78D4A3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6F4EA1-1BDB-4C95-BCE7-E24304098C62}" type="datetimeFigureOut">
              <a:rPr lang="ru-RU"/>
              <a:pPr>
                <a:defRPr/>
              </a:pPr>
              <a:t>06.02.2021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8E3D3D-59D3-4EAF-A540-11D87E1AC4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0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3.png"/><Relationship Id="rId5" Type="http://schemas.openxmlformats.org/officeDocument/2006/relationships/image" Target="../media/image8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10.jpeg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11.jpeg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obetutorialz.com/articles/2909/1/We-wish-you-a-Merry-Christmas-illustration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sm5K3F9IlwU" TargetMode="External"/><Relationship Id="rId5" Type="http://schemas.openxmlformats.org/officeDocument/2006/relationships/hyperlink" Target="https://www.youtube.com/watch?v=RdBeTEs2LeI" TargetMode="External"/><Relationship Id="rId4" Type="http://schemas.openxmlformats.org/officeDocument/2006/relationships/hyperlink" Target="https://pesni.gu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052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07" y="-1928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96337" y="1280387"/>
            <a:ext cx="732823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Дистанционное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м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узыкальное занятие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n-lt"/>
                <a:cs typeface="+mn-cs"/>
              </a:rPr>
              <a:t>Средняя  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n-lt"/>
                <a:cs typeface="+mn-cs"/>
              </a:rPr>
              <a:t>группа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n-lt"/>
                <a:cs typeface="+mn-cs"/>
              </a:rPr>
              <a:t>(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n-lt"/>
                <a:cs typeface="+mn-cs"/>
              </a:rPr>
              <a:t>Январь, 4 неделя)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93445" y="5781018"/>
            <a:ext cx="4882170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n-lt"/>
                <a:cs typeface="+mn-cs"/>
              </a:rPr>
              <a:t>Музыкальный руководитель: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n-lt"/>
                <a:cs typeface="+mn-cs"/>
              </a:rPr>
              <a:t>Башкирцева Н.О.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2708" y="280383"/>
            <a:ext cx="77954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n-lt"/>
                <a:cs typeface="+mn-cs"/>
              </a:rPr>
              <a:t>МБДОУ детский сад «Оленёнок»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9340271" cy="73450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242821" y="333139"/>
            <a:ext cx="88924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Музыкально - ритмические движения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3851920" y="2071606"/>
            <a:ext cx="529208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Рекомендации родителям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Предварительно походить на носочках, затем походить на пяточках.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1 часть музыки – выставлять ногу на носочек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2 часть музыки – на пяточку.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2821" y="1087811"/>
            <a:ext cx="77954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n-lt"/>
                <a:cs typeface="+mn-cs"/>
              </a:rPr>
              <a:t>«Выставление ноги на пятку, на носочек»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latin typeface="+mn-lt"/>
              <a:cs typeface="+mn-cs"/>
            </a:endParaRPr>
          </a:p>
        </p:txBody>
      </p:sp>
      <p:pic>
        <p:nvPicPr>
          <p:cNvPr id="2" name="26 Дорожка 2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03648" y="178148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5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Презентация в рамках игровой встречи в ЦИПРе на тему &quot;Овечк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Картинки по запросу &quot;пальчиковая гимнастика снежок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5706"/>
            <a:ext cx="9151607" cy="686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892128"/>
      </p:ext>
    </p:extLst>
  </p:cSld>
  <p:clrMapOvr>
    <a:masterClrMapping/>
  </p:clrMapOvr>
  <p:transition spd="slow" advClick="0" advTm="10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37927" y="56928"/>
            <a:ext cx="9106073" cy="6963863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614988" y="385397"/>
            <a:ext cx="7795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n-lt"/>
                <a:cs typeface="+mn-cs"/>
              </a:rPr>
              <a:t>Музицирование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latin typeface="+mn-lt"/>
              <a:cs typeface="+mn-cs"/>
            </a:endParaRPr>
          </a:p>
        </p:txBody>
      </p:sp>
      <p:pic>
        <p:nvPicPr>
          <p:cNvPr id="2056" name="Picture 8" descr="https://avatars.mds.yandex.net/get-zen_doc/3137181/pub_5f2b13f71c609c3f7248ea5f_5f2b1461081b6d0ad0b971f8/scale_120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8"/>
          <a:stretch/>
        </p:blipFill>
        <p:spPr bwMode="auto">
          <a:xfrm>
            <a:off x="66527" y="3783474"/>
            <a:ext cx="3816424" cy="317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95936" y="1414051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Едет, едет, паровоз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вагончики привёз!</a:t>
            </a: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Отгадай какой музыкальный инструмент в вагончике?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8" name="Picture 10" descr="https://avatars.mds.yandex.net/get-zen_doc/2380919/pub_5f2b13f71c609c3f7248ea5f_5f2b14802a705c1d68295e71/scale_1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951" y="3783474"/>
            <a:ext cx="5261049" cy="317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961461"/>
      </p:ext>
    </p:extLst>
  </p:cSld>
  <p:clrMapOvr>
    <a:masterClrMapping/>
  </p:clrMapOvr>
  <p:transition spd="slow" advClick="0" advTm="10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37927" y="56928"/>
            <a:ext cx="9106073" cy="6963863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614988" y="385397"/>
            <a:ext cx="779549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n-lt"/>
                <a:cs typeface="+mn-cs"/>
              </a:rPr>
              <a:t>Слушание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n-lt"/>
                <a:cs typeface="+mn-cs"/>
              </a:rPr>
              <a:t>музыки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n-lt"/>
                <a:cs typeface="+mn-cs"/>
              </a:rPr>
              <a:t>«2 петуха»</a:t>
            </a:r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n-lt"/>
                <a:cs typeface="+mn-cs"/>
              </a:rPr>
              <a:t>С. 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n-lt"/>
                <a:cs typeface="+mn-cs"/>
              </a:rPr>
              <a:t>Разоренова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latin typeface="+mn-lt"/>
              <a:cs typeface="+mn-cs"/>
            </a:endParaRPr>
          </a:p>
        </p:txBody>
      </p:sp>
      <p:pic>
        <p:nvPicPr>
          <p:cNvPr id="2052" name="Picture 4" descr="Картинки по запросу &quot;2 петуха&quot;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" b="12538"/>
          <a:stretch/>
        </p:blipFill>
        <p:spPr bwMode="auto">
          <a:xfrm>
            <a:off x="179512" y="2780928"/>
            <a:ext cx="5697596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52 Дорожка 5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92280" y="17716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36524"/>
      </p:ext>
    </p:extLst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7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-3500" y="-33304"/>
            <a:ext cx="9340271" cy="73450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1272141" y="86345"/>
            <a:ext cx="678898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«Песенка  про хомячка»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Л.Абелян</a:t>
            </a:r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68321" y="1340374"/>
            <a:ext cx="5141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 smtClean="0"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88344" y="1486750"/>
            <a:ext cx="531033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1</a:t>
            </a:r>
            <a:r>
              <a:rPr lang="ru-RU" b="1" dirty="0" smtClean="0"/>
              <a:t>.  Я </a:t>
            </a:r>
            <a:r>
              <a:rPr lang="ru-RU" b="1" dirty="0"/>
              <a:t>маму всё просила</a:t>
            </a:r>
            <a:r>
              <a:rPr lang="ru-RU" b="1" dirty="0" smtClean="0"/>
              <a:t>:</a:t>
            </a:r>
          </a:p>
          <a:p>
            <a:r>
              <a:rPr lang="ru-RU" b="1" dirty="0" smtClean="0"/>
              <a:t>"</a:t>
            </a:r>
            <a:r>
              <a:rPr lang="ru-RU" b="1" dirty="0"/>
              <a:t>Купи ты мне щенка</a:t>
            </a:r>
            <a:r>
              <a:rPr lang="ru-RU" b="1" dirty="0" smtClean="0"/>
              <a:t>".</a:t>
            </a:r>
          </a:p>
          <a:p>
            <a:r>
              <a:rPr lang="ru-RU" b="1" dirty="0" smtClean="0"/>
              <a:t>А </a:t>
            </a:r>
            <a:r>
              <a:rPr lang="ru-RU" b="1" dirty="0"/>
              <a:t>мама мне </a:t>
            </a:r>
            <a:r>
              <a:rPr lang="ru-RU" b="1" dirty="0" smtClean="0"/>
              <a:t>купила Смешного </a:t>
            </a:r>
            <a:r>
              <a:rPr lang="ru-RU" b="1" dirty="0"/>
              <a:t>хомячка</a:t>
            </a:r>
            <a:r>
              <a:rPr lang="ru-RU" b="1" dirty="0" smtClean="0"/>
              <a:t>.</a:t>
            </a:r>
          </a:p>
          <a:p>
            <a:endParaRPr lang="ru-RU" b="1" dirty="0" smtClean="0"/>
          </a:p>
          <a:p>
            <a:r>
              <a:rPr lang="ru-RU" b="1" u="sng" dirty="0" smtClean="0"/>
              <a:t>Припев: </a:t>
            </a:r>
          </a:p>
          <a:p>
            <a:r>
              <a:rPr lang="ru-RU" b="1" dirty="0" smtClean="0"/>
              <a:t>Хомячок</a:t>
            </a:r>
            <a:r>
              <a:rPr lang="ru-RU" b="1" dirty="0"/>
              <a:t>, хомячок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Добродушный </a:t>
            </a:r>
            <a:r>
              <a:rPr lang="ru-RU" b="1" dirty="0"/>
              <a:t>толстячок</a:t>
            </a:r>
            <a:r>
              <a:rPr lang="ru-RU" b="1" dirty="0" smtClean="0"/>
              <a:t>.</a:t>
            </a:r>
          </a:p>
          <a:p>
            <a:endParaRPr lang="ru-RU" b="1" dirty="0"/>
          </a:p>
          <a:p>
            <a:r>
              <a:rPr lang="ru-RU" b="1" dirty="0" smtClean="0"/>
              <a:t>2. Он </a:t>
            </a:r>
            <a:r>
              <a:rPr lang="ru-RU" b="1" dirty="0"/>
              <a:t>носом всюду </a:t>
            </a:r>
            <a:r>
              <a:rPr lang="ru-RU" b="1" dirty="0" smtClean="0"/>
              <a:t>тычет</a:t>
            </a:r>
          </a:p>
          <a:p>
            <a:r>
              <a:rPr lang="ru-RU" b="1" dirty="0" smtClean="0"/>
              <a:t>И </a:t>
            </a:r>
            <a:r>
              <a:rPr lang="ru-RU" b="1" dirty="0"/>
              <a:t>бегает кругом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Хомяк</a:t>
            </a:r>
            <a:r>
              <a:rPr lang="ru-RU" b="1" dirty="0"/>
              <a:t>, наверно, </a:t>
            </a:r>
            <a:r>
              <a:rPr lang="ru-RU" b="1" dirty="0" smtClean="0"/>
              <a:t>ищет</a:t>
            </a:r>
          </a:p>
          <a:p>
            <a:r>
              <a:rPr lang="ru-RU" b="1" dirty="0" smtClean="0"/>
              <a:t>Свою </a:t>
            </a:r>
            <a:r>
              <a:rPr lang="ru-RU" b="1" dirty="0"/>
              <a:t>нору, сой дом</a:t>
            </a:r>
            <a:r>
              <a:rPr lang="ru-RU" b="1" dirty="0" smtClean="0"/>
              <a:t>.</a:t>
            </a:r>
          </a:p>
          <a:p>
            <a:endParaRPr lang="ru-RU" b="1" dirty="0" smtClean="0"/>
          </a:p>
          <a:p>
            <a:r>
              <a:rPr lang="ru-RU" b="1" u="sng" dirty="0" smtClean="0"/>
              <a:t>Припев:</a:t>
            </a:r>
          </a:p>
          <a:p>
            <a:r>
              <a:rPr lang="ru-RU" b="1" dirty="0" smtClean="0"/>
              <a:t>3. Я </a:t>
            </a:r>
            <a:r>
              <a:rPr lang="ru-RU" b="1" dirty="0"/>
              <a:t>положу </a:t>
            </a:r>
            <a:r>
              <a:rPr lang="ru-RU" b="1" dirty="0" smtClean="0"/>
              <a:t>подстилку</a:t>
            </a:r>
          </a:p>
          <a:p>
            <a:r>
              <a:rPr lang="ru-RU" b="1" dirty="0" smtClean="0"/>
              <a:t>На </a:t>
            </a:r>
            <a:r>
              <a:rPr lang="ru-RU" b="1" dirty="0"/>
              <a:t>кухне в уголок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Пускай </a:t>
            </a:r>
            <a:r>
              <a:rPr lang="ru-RU" b="1" dirty="0"/>
              <a:t>там </a:t>
            </a:r>
            <a:r>
              <a:rPr lang="ru-RU" b="1" dirty="0" smtClean="0"/>
              <a:t>отдыхает</a:t>
            </a:r>
          </a:p>
          <a:p>
            <a:r>
              <a:rPr lang="ru-RU" b="1" dirty="0" smtClean="0"/>
              <a:t>Мой </a:t>
            </a:r>
            <a:r>
              <a:rPr lang="ru-RU" b="1" dirty="0"/>
              <a:t>ласковый зверёк</a:t>
            </a:r>
            <a:r>
              <a:rPr lang="ru-RU" b="1" dirty="0" smtClean="0"/>
              <a:t>.</a:t>
            </a:r>
          </a:p>
          <a:p>
            <a:r>
              <a:rPr lang="ru-RU" b="1" u="sng" dirty="0" smtClean="0"/>
              <a:t>Припев:</a:t>
            </a:r>
            <a:endParaRPr lang="ru-RU" b="1" u="sng" dirty="0"/>
          </a:p>
        </p:txBody>
      </p:sp>
      <p:pic>
        <p:nvPicPr>
          <p:cNvPr id="11" name="Picture 4" descr="Симпатичный хомяк машет рукой | Премиум вектор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5" y="4086420"/>
            <a:ext cx="3176553" cy="317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51 Дорожка 5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8786" y="2585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547838"/>
      </p:ext>
    </p:extLst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33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7896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331640" y="114912"/>
            <a:ext cx="70567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Песня «Саночки»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А. Филлипенко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94448" y="1438049"/>
            <a:ext cx="532859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1. Сами </a:t>
            </a:r>
            <a:r>
              <a:rPr lang="ru-RU" b="1" dirty="0"/>
              <a:t>саночки бегут</a:t>
            </a:r>
            <a:r>
              <a:rPr lang="ru-RU" b="1" dirty="0" smtClean="0"/>
              <a:t>,</a:t>
            </a:r>
          </a:p>
          <a:p>
            <a:r>
              <a:rPr lang="ru-RU" b="1" dirty="0" smtClean="0"/>
              <a:t>Стелется </a:t>
            </a:r>
            <a:r>
              <a:rPr lang="ru-RU" b="1" dirty="0"/>
              <a:t>позёмка</a:t>
            </a:r>
            <a:r>
              <a:rPr lang="ru-RU" b="1" dirty="0" smtClean="0"/>
              <a:t>,</a:t>
            </a:r>
          </a:p>
          <a:p>
            <a:r>
              <a:rPr lang="ru-RU" b="1" dirty="0" smtClean="0"/>
              <a:t>И </a:t>
            </a:r>
            <a:r>
              <a:rPr lang="ru-RU" b="1" dirty="0"/>
              <a:t>бубенчики </a:t>
            </a:r>
            <a:r>
              <a:rPr lang="ru-RU" b="1" dirty="0" smtClean="0"/>
              <a:t>звенят</a:t>
            </a:r>
          </a:p>
          <a:p>
            <a:r>
              <a:rPr lang="ru-RU" b="1" dirty="0" smtClean="0"/>
              <a:t>На </a:t>
            </a:r>
            <a:r>
              <a:rPr lang="ru-RU" b="1" dirty="0"/>
              <a:t>морозе звонко</a:t>
            </a:r>
            <a:r>
              <a:rPr lang="ru-RU" b="1" dirty="0" smtClean="0"/>
              <a:t>.</a:t>
            </a:r>
          </a:p>
          <a:p>
            <a:endParaRPr lang="ru-RU" b="1" dirty="0" smtClean="0"/>
          </a:p>
          <a:p>
            <a:r>
              <a:rPr lang="ru-RU" b="1" u="sng" dirty="0" smtClean="0"/>
              <a:t>Припев:</a:t>
            </a:r>
          </a:p>
          <a:p>
            <a:r>
              <a:rPr lang="ru-RU" b="1" dirty="0" smtClean="0"/>
              <a:t>Динь-динь-динь-</a:t>
            </a:r>
            <a:r>
              <a:rPr lang="ru-RU" b="1" dirty="0" err="1" smtClean="0"/>
              <a:t>дилинь</a:t>
            </a:r>
            <a:r>
              <a:rPr lang="ru-RU" b="1" dirty="0" smtClean="0"/>
              <a:t>,</a:t>
            </a:r>
          </a:p>
          <a:p>
            <a:r>
              <a:rPr lang="ru-RU" b="1" dirty="0" smtClean="0"/>
              <a:t>Синими лесами</a:t>
            </a:r>
          </a:p>
          <a:p>
            <a:r>
              <a:rPr lang="ru-RU" b="1" dirty="0" smtClean="0"/>
              <a:t>Едут</a:t>
            </a:r>
            <a:r>
              <a:rPr lang="ru-RU" b="1" dirty="0"/>
              <a:t>, едут </a:t>
            </a:r>
            <a:r>
              <a:rPr lang="ru-RU" b="1" dirty="0" smtClean="0"/>
              <a:t>динь-</a:t>
            </a:r>
            <a:r>
              <a:rPr lang="ru-RU" b="1" dirty="0" err="1" smtClean="0"/>
              <a:t>дилинь</a:t>
            </a:r>
            <a:endParaRPr lang="ru-RU" b="1" dirty="0" smtClean="0"/>
          </a:p>
          <a:p>
            <a:r>
              <a:rPr lang="ru-RU" b="1" dirty="0" smtClean="0"/>
              <a:t>Сани </a:t>
            </a:r>
            <a:r>
              <a:rPr lang="ru-RU" b="1" dirty="0"/>
              <a:t>с бубенцами</a:t>
            </a:r>
            <a:r>
              <a:rPr lang="ru-RU" b="1" dirty="0" smtClean="0"/>
              <a:t>.</a:t>
            </a:r>
          </a:p>
          <a:p>
            <a:endParaRPr lang="ru-RU" b="1" dirty="0" smtClean="0"/>
          </a:p>
          <a:p>
            <a:r>
              <a:rPr lang="ru-RU" b="1" dirty="0" smtClean="0"/>
              <a:t>2. Ветер </a:t>
            </a:r>
            <a:r>
              <a:rPr lang="ru-RU" b="1" dirty="0"/>
              <a:t>весело гудит</a:t>
            </a:r>
            <a:r>
              <a:rPr lang="ru-RU" b="1" dirty="0" smtClean="0"/>
              <a:t>,</a:t>
            </a:r>
          </a:p>
          <a:p>
            <a:r>
              <a:rPr lang="ru-RU" b="1" dirty="0" smtClean="0"/>
              <a:t>Подгоняет </a:t>
            </a:r>
            <a:r>
              <a:rPr lang="ru-RU" b="1" dirty="0"/>
              <a:t>санки</a:t>
            </a:r>
            <a:r>
              <a:rPr lang="ru-RU" b="1" dirty="0" smtClean="0"/>
              <a:t>,</a:t>
            </a:r>
          </a:p>
          <a:p>
            <a:r>
              <a:rPr lang="ru-RU" b="1" dirty="0" smtClean="0"/>
              <a:t>Остаются позади</a:t>
            </a:r>
          </a:p>
          <a:p>
            <a:r>
              <a:rPr lang="ru-RU" b="1" dirty="0" smtClean="0"/>
              <a:t>Снежные </a:t>
            </a:r>
            <a:r>
              <a:rPr lang="ru-RU" b="1" dirty="0"/>
              <a:t>полянки.  </a:t>
            </a:r>
            <a:endParaRPr lang="ru-RU" b="1" dirty="0" smtClean="0"/>
          </a:p>
          <a:p>
            <a:endParaRPr lang="ru-RU" b="1" dirty="0"/>
          </a:p>
          <a:p>
            <a:r>
              <a:rPr lang="ru-RU" b="1" u="sng" dirty="0" smtClean="0"/>
              <a:t>Припев:</a:t>
            </a:r>
            <a:endParaRPr lang="ru-RU" b="1" u="sng" dirty="0"/>
          </a:p>
        </p:txBody>
      </p:sp>
      <p:pic>
        <p:nvPicPr>
          <p:cNvPr id="4" name="53 Дорожка 5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12688" y="2111957"/>
            <a:ext cx="609600" cy="609600"/>
          </a:xfrm>
          <a:prstGeom prst="rect">
            <a:avLst/>
          </a:prstGeom>
        </p:spPr>
      </p:pic>
      <p:pic>
        <p:nvPicPr>
          <p:cNvPr id="5" name="Picture 2" descr="Веселые пингвины катаются на санях. катание на санках зимой | Премиум  вектор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955" y="4005064"/>
            <a:ext cx="3786045" cy="280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331640" y="116632"/>
            <a:ext cx="70567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Песня «Саночки»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А. Филлипенко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0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286000" y="18864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Музыкальная игра «Паровоз»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1137" y="1894823"/>
            <a:ext cx="874172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Рекомендации родителям:</a:t>
            </a:r>
          </a:p>
          <a:p>
            <a:r>
              <a:rPr lang="ru-RU" sz="2800" b="1" dirty="0" smtClean="0">
                <a:solidFill>
                  <a:srgbClr val="2905AF"/>
                </a:solidFill>
                <a:latin typeface="Times New Roman" pitchFamily="18" charset="0"/>
                <a:cs typeface="Times New Roman" pitchFamily="18" charset="0"/>
              </a:rPr>
              <a:t>На остановках выполнять те движения, которые подсказывает музыка.</a:t>
            </a:r>
          </a:p>
          <a:p>
            <a:r>
              <a:rPr lang="ru-RU" sz="2800" b="1" dirty="0" smtClean="0">
                <a:solidFill>
                  <a:srgbClr val="2905AF"/>
                </a:solidFill>
                <a:latin typeface="Times New Roman" pitchFamily="18" charset="0"/>
                <a:cs typeface="Times New Roman" pitchFamily="18" charset="0"/>
              </a:rPr>
              <a:t>Ребёнок сидит на стульчике и выполняет круговые движения руками. С окончанием музыки выходит из вагона, весело танцует или марширует на месте.</a:t>
            </a:r>
            <a:endParaRPr lang="ru-RU" sz="2800" dirty="0">
              <a:solidFill>
                <a:srgbClr val="2905A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49 Дорожка 4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74388" y="1500944"/>
            <a:ext cx="609600" cy="609600"/>
          </a:xfrm>
          <a:prstGeom prst="rect">
            <a:avLst/>
          </a:prstGeom>
        </p:spPr>
      </p:pic>
      <p:pic>
        <p:nvPicPr>
          <p:cNvPr id="4098" name="Picture 2" descr="https://avatars.mds.yandex.net/get-zen_doc/3446567/pub_5f2b13f71c609c3f7248ea5f_5f2b1489bdd9471d153e9bc2/scale_12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671" y="4671185"/>
            <a:ext cx="3552329" cy="221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1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171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Прямоугольник 1"/>
          <p:cNvSpPr/>
          <p:nvPr/>
        </p:nvSpPr>
        <p:spPr>
          <a:xfrm>
            <a:off x="2483768" y="1591784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950"/>
            <a:r>
              <a:rPr lang="ru-RU" dirty="0" smtClean="0">
                <a:latin typeface="Bahnschrift SemiBold SemiConden" panose="020B0502040204020203" pitchFamily="34" charset="0"/>
              </a:rPr>
              <a:t>1.Фон презентации </a:t>
            </a:r>
          </a:p>
          <a:p>
            <a:pPr marL="107950"/>
            <a:r>
              <a:rPr lang="en-US" dirty="0" smtClean="0">
                <a:latin typeface="Bahnschrift SemiBold SemiConden" panose="020B0502040204020203" pitchFamily="34" charset="0"/>
                <a:hlinkClick r:id="rId3"/>
              </a:rPr>
              <a:t>http</a:t>
            </a:r>
            <a:r>
              <a:rPr lang="en-US" dirty="0">
                <a:latin typeface="Bahnschrift SemiBold SemiConden" panose="020B0502040204020203" pitchFamily="34" charset="0"/>
                <a:hlinkClick r:id="rId3"/>
              </a:rPr>
              <a:t>://www.adobetutorialz.com/articles/2909/1/We-wish-you-a-Merry-Christmas-illustration</a:t>
            </a:r>
            <a:r>
              <a:rPr lang="ru-RU" dirty="0" smtClean="0">
                <a:latin typeface="Bahnschrift SemiBold SemiConden" panose="020B0502040204020203" pitchFamily="34" charset="0"/>
              </a:rPr>
              <a:t>)</a:t>
            </a:r>
          </a:p>
          <a:p>
            <a:pPr marL="107950"/>
            <a:r>
              <a:rPr lang="ru-RU" dirty="0" smtClean="0">
                <a:latin typeface="Bahnschrift SemiBold SemiConden" panose="020B0502040204020203" pitchFamily="34" charset="0"/>
              </a:rPr>
              <a:t> </a:t>
            </a:r>
            <a:endParaRPr lang="ru-RU" dirty="0">
              <a:latin typeface="Bahnschrift SemiBold SemiConden" panose="020B0502040204020203" pitchFamily="34" charset="0"/>
            </a:endParaRPr>
          </a:p>
          <a:p>
            <a:pPr marL="107950"/>
            <a:r>
              <a:rPr lang="ru-RU" dirty="0">
                <a:latin typeface="Bahnschrift SemiBold SemiConden" panose="020B0502040204020203" pitchFamily="34" charset="0"/>
              </a:rPr>
              <a:t>2. </a:t>
            </a:r>
            <a:r>
              <a:rPr lang="ru-RU" dirty="0">
                <a:latin typeface="Bahnschrift SemiBold SemiConden" panose="020B0502040204020203" pitchFamily="34" charset="0"/>
                <a:hlinkClick r:id="rId4"/>
              </a:rPr>
              <a:t>https://</a:t>
            </a:r>
            <a:r>
              <a:rPr lang="ru-RU" dirty="0" smtClean="0">
                <a:latin typeface="Bahnschrift SemiBold SemiConden" panose="020B0502040204020203" pitchFamily="34" charset="0"/>
                <a:hlinkClick r:id="rId4"/>
              </a:rPr>
              <a:t>pesni.guru</a:t>
            </a:r>
            <a:r>
              <a:rPr lang="en-US" dirty="0" smtClean="0">
                <a:latin typeface="Bahnschrift SemiBold SemiConden" panose="020B0502040204020203" pitchFamily="34" charset="0"/>
              </a:rPr>
              <a:t> </a:t>
            </a:r>
            <a:r>
              <a:rPr lang="en-US" dirty="0">
                <a:latin typeface="Bahnschrift SemiBold SemiConden" panose="020B0502040204020203" pitchFamily="34" charset="0"/>
                <a:hlinkClick r:id="rId5"/>
              </a:rPr>
              <a:t>https://www.youtube.com/watch?v=RdBeTEs2LeI</a:t>
            </a:r>
            <a:r>
              <a:rPr lang="ru-RU" dirty="0">
                <a:latin typeface="Bahnschrift SemiBold SemiConden" panose="020B0502040204020203" pitchFamily="34" charset="0"/>
              </a:rPr>
              <a:t> </a:t>
            </a:r>
            <a:r>
              <a:rPr lang="ru-RU" dirty="0" smtClean="0">
                <a:latin typeface="Bahnschrift SemiBold SemiConden" panose="020B0502040204020203" pitchFamily="34" charset="0"/>
              </a:rPr>
              <a:t>– Хомячок</a:t>
            </a:r>
          </a:p>
          <a:p>
            <a:pPr marL="107950"/>
            <a:endParaRPr lang="ru-RU" dirty="0" smtClean="0">
              <a:latin typeface="Bahnschrift SemiBold SemiConden" panose="020B0502040204020203" pitchFamily="34" charset="0"/>
            </a:endParaRPr>
          </a:p>
          <a:p>
            <a:pPr marL="107950"/>
            <a:r>
              <a:rPr lang="ru-RU" dirty="0">
                <a:latin typeface="Bahnschrift SemiBold SemiConden" panose="020B0502040204020203" pitchFamily="34" charset="0"/>
              </a:rPr>
              <a:t>3</a:t>
            </a:r>
            <a:r>
              <a:rPr lang="ru-RU" dirty="0" smtClean="0">
                <a:latin typeface="Bahnschrift SemiBold SemiConden" panose="020B0502040204020203" pitchFamily="34" charset="0"/>
              </a:rPr>
              <a:t>.</a:t>
            </a:r>
            <a:r>
              <a:rPr lang="en-US" dirty="0" smtClean="0">
                <a:latin typeface="Bahnschrift SemiBold SemiConden" panose="020B0502040204020203" pitchFamily="34" charset="0"/>
                <a:hlinkClick r:id="rId6"/>
              </a:rPr>
              <a:t>https</a:t>
            </a:r>
            <a:r>
              <a:rPr lang="en-US" dirty="0">
                <a:latin typeface="Bahnschrift SemiBold SemiConden" panose="020B0502040204020203" pitchFamily="34" charset="0"/>
                <a:hlinkClick r:id="rId6"/>
              </a:rPr>
              <a:t>://www.youtube.com/watch?v=sm5K3F9IlwU</a:t>
            </a:r>
            <a:r>
              <a:rPr lang="ru-RU" dirty="0">
                <a:latin typeface="Bahnschrift SemiBold SemiConden" panose="020B0502040204020203" pitchFamily="34" charset="0"/>
              </a:rPr>
              <a:t> - </a:t>
            </a:r>
            <a:r>
              <a:rPr lang="ru-RU" dirty="0" smtClean="0">
                <a:latin typeface="Bahnschrift SemiBold SemiConden" panose="020B0502040204020203" pitchFamily="34" charset="0"/>
              </a:rPr>
              <a:t>Саночки</a:t>
            </a:r>
            <a:endParaRPr lang="ru-RU" dirty="0">
              <a:latin typeface="Bahnschrift SemiBold SemiConden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28941" y="428353"/>
            <a:ext cx="52290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Используемые ресурсы: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905982950"/>
      </p:ext>
    </p:extLst>
  </p:cSld>
  <p:clrMapOvr>
    <a:masterClrMapping/>
  </p:clrMapOvr>
  <p:transition spd="slow" advClick="0" advTm="10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298</Words>
  <Application>Microsoft Office PowerPoint</Application>
  <PresentationFormat>Экран (4:3)</PresentationFormat>
  <Paragraphs>77</Paragraphs>
  <Slides>9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Bahnschrift SemiBold SemiConden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Башкирцева</dc:creator>
  <cp:lastModifiedBy>Пользователь Windows</cp:lastModifiedBy>
  <cp:revision>34</cp:revision>
  <dcterms:created xsi:type="dcterms:W3CDTF">2014-11-09T06:59:09Z</dcterms:created>
  <dcterms:modified xsi:type="dcterms:W3CDTF">2021-02-06T16:59:09Z</dcterms:modified>
</cp:coreProperties>
</file>