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37" y="0"/>
            <a:ext cx="9239142" cy="68601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4986" y="404664"/>
            <a:ext cx="8064896" cy="52565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МБДОУ детский сад «Оленёнок»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44823"/>
            <a:ext cx="507542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Дистанционное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м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узыкальное занятие</a:t>
            </a: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/>
              </a:rPr>
              <a:t>Старшая группа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(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Январь, 4 неделя)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595" y="5530362"/>
            <a:ext cx="463620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+mn-lt"/>
                <a:cs typeface="+mn-cs"/>
              </a:rPr>
              <a:t>Башкирцева Н.О.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9" name="Picture 2" descr="https://i.pinimg.com/originals/4b/cf/a1/4bcfa1b5e55c6ceda226e8385781b4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2" y="3275984"/>
            <a:ext cx="1131096" cy="13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038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315" y="1169056"/>
            <a:ext cx="77954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  <a:cs typeface="+mn-cs"/>
              </a:rPr>
              <a:t>«Весёлые ножки»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4781538" y="4037816"/>
            <a:ext cx="42262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Выполнять </a:t>
            </a:r>
          </a:p>
          <a:p>
            <a:r>
              <a:rPr lang="ru-RU" sz="24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«выбрасывание ног» </a:t>
            </a:r>
          </a:p>
          <a:p>
            <a:r>
              <a:rPr lang="ru-RU" sz="24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поочерёдно легко, </a:t>
            </a:r>
          </a:p>
          <a:p>
            <a:r>
              <a:rPr lang="ru-RU" sz="2400" b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оттягивая носок</a:t>
            </a:r>
            <a:endParaRPr lang="ru-RU" sz="2400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&quot;упражнение детский сад выбрасывание ног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96" y="2338987"/>
            <a:ext cx="4325905" cy="33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 Дорожка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89839" y="2139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9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Пальчикова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  гимнастика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2" name="Picture 2" descr="Картинки по запросу &quot;пальчиковая гимнастика апельсин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16155"/>
            <a:ext cx="8100393" cy="573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Слушание музыки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26502" y="537321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 прослушать музыкальное произведение, постараться узнать название и кто его написал.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26502" y="105273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Музыкальное произведение: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«Болезнь куклы» П.И. Чайковский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Картинки по запросу &quot;болезнь куклы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&quot;болезнь куклы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60592" cy="435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6 Дорожка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1760" y="2802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260" y="260648"/>
            <a:ext cx="889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pic>
        <p:nvPicPr>
          <p:cNvPr id="8" name="Picture 2" descr="Картинки по запросу зимние игры  строим крепость из снега картинки анимашки для презентаций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59" r="-2109"/>
          <a:stretch/>
        </p:blipFill>
        <p:spPr bwMode="auto">
          <a:xfrm>
            <a:off x="5823255" y="4437112"/>
            <a:ext cx="3334864" cy="226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923914"/>
            <a:ext cx="74523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«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Зимняя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песенка»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Музыка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В. Витлина, слова П.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Кагановой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чего же хорошо,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Весело зимою.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санках с горки ледяной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Мы летим стрелою.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Припев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Тихо падает снежок и не тает.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       С нами песню ветерок запевает.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 startAt="2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Хорошо пушистый снег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Набирать лопатой!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Бабу снежную лепить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Любят все ребята.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endParaRPr lang="ru-RU" sz="200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Припев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>
              <a:buFont typeface="+mj-lt"/>
              <a:buAutoNum type="arabicPeriod" startAt="3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Покатили снежный ком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летим гурьбою.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 чего же хорошо,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Весело зимою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55 Дорожка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13655" y="1830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515151/5ee58ece-1d92-4fed-92b5-c0e59b4b633e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" y="0"/>
            <a:ext cx="9144000" cy="686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242" y="111698"/>
            <a:ext cx="88924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Игра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 снежками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Script" panose="030B0504020000000003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226502" y="5373216"/>
            <a:ext cx="87772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Передавать снежок по кругу из рук в руки под весёлую музыку.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Картинки по запросу &quot;игра со снежкам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409" y="1539509"/>
            <a:ext cx="4957828" cy="38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31 Дорожка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216</TotalTime>
  <Words>126</Words>
  <Application>Microsoft Office PowerPoint</Application>
  <PresentationFormat>Экран (4:3)</PresentationFormat>
  <Paragraphs>47</Paragraphs>
  <Slides>6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Georgia</vt:lpstr>
      <vt:lpstr>Segoe Script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Башкирцева Натали</dc:creator>
  <cp:lastModifiedBy>Пользователь Windows</cp:lastModifiedBy>
  <cp:revision>20</cp:revision>
  <dcterms:created xsi:type="dcterms:W3CDTF">2019-10-21T09:59:50Z</dcterms:created>
  <dcterms:modified xsi:type="dcterms:W3CDTF">2021-02-06T17:21:05Z</dcterms:modified>
</cp:coreProperties>
</file>