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4" r:id="rId3"/>
    <p:sldId id="265" r:id="rId4"/>
    <p:sldId id="270" r:id="rId5"/>
    <p:sldId id="267" r:id="rId6"/>
    <p:sldId id="269" r:id="rId7"/>
    <p:sldId id="260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85D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6" autoAdjust="0"/>
    <p:restoredTop sz="94660"/>
  </p:normalViewPr>
  <p:slideViewPr>
    <p:cSldViewPr>
      <p:cViewPr varScale="1">
        <p:scale>
          <a:sx n="70" d="100"/>
          <a:sy n="70" d="100"/>
        </p:scale>
        <p:origin x="142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linda6035.ucoz.ru/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981201" y="1815207"/>
            <a:ext cx="6862368" cy="4241324"/>
            <a:chOff x="2120264" y="2146448"/>
            <a:chExt cx="6828705" cy="553777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120264" y="2146448"/>
              <a:ext cx="6160830" cy="3737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chemeClr val="accent1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Занятие </a:t>
              </a:r>
              <a:r>
                <a:rPr lang="ru-RU" sz="6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chemeClr val="accent1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№4</a:t>
              </a:r>
              <a:endParaRPr lang="ru-RU" sz="6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chemeClr val="accent1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Декабрь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chemeClr val="accent1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Средняя группа</a:t>
              </a:r>
              <a:endPara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3864266" y="6840324"/>
              <a:ext cx="5084703" cy="8438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cs typeface="Arial" charset="0"/>
                </a:rPr>
                <a:t>Составитель: музыкальный руководитель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cs typeface="Arial" charset="0"/>
                </a:rPr>
                <a:t>Емелова</a:t>
              </a:r>
              <a:r>
                <a:rPr lang="ru-RU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cs typeface="Arial" charset="0"/>
                </a:rPr>
                <a:t> </a:t>
              </a:r>
              <a:r>
                <a:rPr lang="ru-RU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cs typeface="Arial" charset="0"/>
                </a:rPr>
                <a:t>О</a:t>
              </a:r>
              <a:r>
                <a:rPr lang="ru-RU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cs typeface="Arial" charset="0"/>
                </a:rPr>
                <a:t>льга Николаевна</a:t>
              </a:r>
              <a:endParaRPr lang="ru-RU" dirty="0">
                <a:solidFill>
                  <a:srgbClr val="002060"/>
                </a:solidFill>
                <a:latin typeface="Comic Sans MS" panose="030F0702030302020204" pitchFamily="66" charset="0"/>
                <a:cs typeface="Arial" charset="0"/>
              </a:endParaRPr>
            </a:p>
          </p:txBody>
        </p:sp>
      </p:grpSp>
      <p:sp>
        <p:nvSpPr>
          <p:cNvPr id="5" name="Скругленный прямоугольник 4"/>
          <p:cNvSpPr/>
          <p:nvPr/>
        </p:nvSpPr>
        <p:spPr>
          <a:xfrm>
            <a:off x="838200" y="624264"/>
            <a:ext cx="7651086" cy="8246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Муниципальное бюджетное дошкольное образовательное учреждение детский сад «Оленёнок», </a:t>
            </a:r>
            <a:r>
              <a:rPr lang="ru-RU" sz="20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п.Тазовский</a:t>
            </a:r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5475">
            <a:off x="6021357" y="1248714"/>
            <a:ext cx="2896283" cy="19798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4925"/>
            <a:ext cx="8229600" cy="1143000"/>
          </a:xfrm>
        </p:spPr>
        <p:txBody>
          <a:bodyPr/>
          <a:lstStyle/>
          <a:p>
            <a:r>
              <a:rPr lang="ru-RU" sz="3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Слушание музыки</a:t>
            </a:r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Ф.Рыбицкий</a:t>
            </a:r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«Кот и мыши»</a:t>
            </a:r>
            <a:endParaRPr lang="ru-RU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1828801"/>
            <a:ext cx="5181600" cy="297180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Прослушать </a:t>
            </a:r>
            <a:r>
              <a:rPr lang="ru-RU" sz="28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произведение до конца. Спросить, про кого эта пьеса. Похвалить за ответы</a:t>
            </a:r>
            <a:endParaRPr lang="ru-RU" sz="2800" dirty="0" smtClean="0"/>
          </a:p>
          <a:p>
            <a:pPr marL="0" indent="0" algn="just">
              <a:buNone/>
            </a:pPr>
            <a:endParaRPr lang="ru-RU" sz="2800" dirty="0"/>
          </a:p>
          <a:p>
            <a:pPr marL="0" indent="0" algn="just">
              <a:buNone/>
            </a:pPr>
            <a:endParaRPr lang="ru-RU" sz="2800" dirty="0"/>
          </a:p>
        </p:txBody>
      </p:sp>
      <p:pic>
        <p:nvPicPr>
          <p:cNvPr id="6" name="кот и мыши Ф.Рыбицки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4251" y="5751479"/>
            <a:ext cx="609600" cy="609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55" y="3084479"/>
            <a:ext cx="2143125" cy="21431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256" y="4475424"/>
            <a:ext cx="1422256" cy="14018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7372" y="4475424"/>
            <a:ext cx="1525474" cy="150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8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4811">
            <a:off x="2593655" y="898068"/>
            <a:ext cx="6092004" cy="57102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30126"/>
            <a:ext cx="8153400" cy="1219200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Пальчиковая игра Семь </a:t>
            </a:r>
            <a:r>
              <a:rPr lang="ru-RU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сыновей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5029200"/>
            <a:ext cx="7772400" cy="1500187"/>
          </a:xfrm>
        </p:spPr>
        <p:txBody>
          <a:bodyPr/>
          <a:lstStyle/>
          <a:p>
            <a:endParaRPr lang="ru-RU" dirty="0">
              <a:solidFill>
                <a:srgbClr val="33CC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9600" y="1295400"/>
            <a:ext cx="8229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У 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Маланьи, у старушки </a:t>
            </a:r>
            <a:r>
              <a:rPr lang="ru-RU" b="1" dirty="0">
                <a:solidFill>
                  <a:schemeClr val="tx2"/>
                </a:solidFill>
                <a:latin typeface="Comic Sans MS" panose="030F0702030302020204" pitchFamily="66" charset="0"/>
              </a:rPr>
              <a:t>(хлопки в ладоши: то правая, то левая рука сверху)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Жили 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в маленькой избушке </a:t>
            </a:r>
            <a:r>
              <a:rPr lang="ru-RU" b="1" dirty="0">
                <a:solidFill>
                  <a:schemeClr val="tx2"/>
                </a:solidFill>
                <a:latin typeface="Comic Sans MS" panose="030F0702030302020204" pitchFamily="66" charset="0"/>
              </a:rPr>
              <a:t>(сложить руки углом, показывая «избушку»)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Семь 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сыновей </a:t>
            </a:r>
            <a:r>
              <a:rPr lang="ru-RU" b="1" dirty="0">
                <a:solidFill>
                  <a:schemeClr val="tx2"/>
                </a:solidFill>
                <a:latin typeface="Comic Sans MS" panose="030F0702030302020204" pitchFamily="66" charset="0"/>
              </a:rPr>
              <a:t>(показать семь пальцев),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Все 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без бровей </a:t>
            </a:r>
            <a:r>
              <a:rPr lang="ru-RU" b="1" dirty="0">
                <a:solidFill>
                  <a:schemeClr val="tx2"/>
                </a:solidFill>
                <a:latin typeface="Comic Sans MS" panose="030F0702030302020204" pitchFamily="66" charset="0"/>
              </a:rPr>
              <a:t>(очертить брови пальцами),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Вот 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с такими ушами </a:t>
            </a:r>
            <a:r>
              <a:rPr lang="ru-RU" b="1" dirty="0">
                <a:solidFill>
                  <a:schemeClr val="tx2"/>
                </a:solidFill>
                <a:latin typeface="Comic Sans MS" panose="030F0702030302020204" pitchFamily="66" charset="0"/>
              </a:rPr>
              <a:t>(ладони с растопыренными пальцами поднести к ушам),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Вот 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с такими носами </a:t>
            </a:r>
            <a:r>
              <a:rPr lang="ru-RU" b="1" dirty="0">
                <a:solidFill>
                  <a:schemeClr val="tx2"/>
                </a:solidFill>
                <a:latin typeface="Comic Sans MS" panose="030F0702030302020204" pitchFamily="66" charset="0"/>
              </a:rPr>
              <a:t>(показать длинный нос, поставив ладони с растопыренными пальцами друг за другом),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Вот 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с такой головой </a:t>
            </a:r>
            <a:r>
              <a:rPr lang="ru-RU" b="1" dirty="0">
                <a:solidFill>
                  <a:schemeClr val="tx2"/>
                </a:solidFill>
                <a:latin typeface="Comic Sans MS" panose="030F0702030302020204" pitchFamily="66" charset="0"/>
              </a:rPr>
              <a:t>(очертить большой круг вокруг головы),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Вот 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с такой бородой </a:t>
            </a:r>
            <a:r>
              <a:rPr lang="ru-RU" b="1" dirty="0">
                <a:solidFill>
                  <a:schemeClr val="tx2"/>
                </a:solidFill>
                <a:latin typeface="Comic Sans MS" panose="030F0702030302020204" pitchFamily="66" charset="0"/>
              </a:rPr>
              <a:t>(показать руками большую бороду)!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Они 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не пили и не ели </a:t>
            </a:r>
            <a:r>
              <a:rPr lang="ru-RU" b="1" dirty="0">
                <a:solidFill>
                  <a:schemeClr val="tx2"/>
                </a:solidFill>
                <a:latin typeface="Comic Sans MS" panose="030F0702030302020204" pitchFamily="66" charset="0"/>
              </a:rPr>
              <a:t>(одной рукой поднести ко рту «чашку», другой — «ложку»)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На 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Маланью все глядели </a:t>
            </a:r>
            <a:r>
              <a:rPr lang="ru-RU" b="1" dirty="0">
                <a:solidFill>
                  <a:schemeClr val="tx2"/>
                </a:solidFill>
                <a:latin typeface="Comic Sans MS" panose="030F0702030302020204" pitchFamily="66" charset="0"/>
              </a:rPr>
              <a:t>(держа руки у глаз, похлопать пальцами, как ресницами)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И 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все делали вот так… </a:t>
            </a:r>
            <a:r>
              <a:rPr lang="ru-RU" b="1" dirty="0">
                <a:solidFill>
                  <a:schemeClr val="tx2"/>
                </a:solidFill>
                <a:latin typeface="Comic Sans MS" panose="030F0702030302020204" pitchFamily="66" charset="0"/>
              </a:rPr>
              <a:t>(Дети показывают загаданные действия только при помощи пальцев).</a:t>
            </a:r>
          </a:p>
        </p:txBody>
      </p:sp>
    </p:spTree>
    <p:extLst>
      <p:ext uri="{BB962C8B-B14F-4D97-AF65-F5344CB8AC3E}">
        <p14:creationId xmlns:p14="http://schemas.microsoft.com/office/powerpoint/2010/main" val="2265510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7200"/>
            <a:ext cx="8494713" cy="609600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Пение </a:t>
            </a:r>
            <a: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«Елка-елочка»</a:t>
            </a:r>
            <a:b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18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муз.Т.Потапенко</a:t>
            </a:r>
            <a: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петь </a:t>
            </a:r>
            <a:r>
              <a:rPr lang="ru-RU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весело</a:t>
            </a:r>
            <a:r>
              <a:rPr lang="ru-RU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, спокойно</a:t>
            </a:r>
            <a:endParaRPr lang="ru-RU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5257800"/>
            <a:ext cx="7772400" cy="1500187"/>
          </a:xfrm>
        </p:spPr>
        <p:txBody>
          <a:bodyPr/>
          <a:lstStyle/>
          <a:p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19600" y="219835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!</a:t>
            </a:r>
            <a:endParaRPr lang="ru-RU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Елка елочка ср гр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913" y="1837400"/>
            <a:ext cx="6553200" cy="4914900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68234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6200" y="381000"/>
            <a:ext cx="9448800" cy="1143000"/>
          </a:xfrm>
        </p:spPr>
        <p:txBody>
          <a:bodyPr/>
          <a:lstStyle/>
          <a:p>
            <a: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Музицирование </a:t>
            </a:r>
            <a:r>
              <a:rPr lang="ru-RU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«Под ёлочкой»</a:t>
            </a:r>
            <a: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b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играть ритмично под музыку</a:t>
            </a:r>
            <a:endParaRPr lang="ru-RU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ркестр под ёлочкой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752600"/>
            <a:ext cx="6248400" cy="4686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270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206" y="1255001"/>
            <a:ext cx="4693189" cy="5221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Пляска парами</a:t>
            </a:r>
            <a:b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литовская народная мелодия</a:t>
            </a:r>
            <a:endParaRPr lang="ru-RU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3400" y="2179637"/>
            <a:ext cx="3790666" cy="467836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Встали вокруг елочки. Двигаются под музыку: побежали-похлопали, побежали – потопали, побежали – покружились.</a:t>
            </a:r>
            <a:endParaRPr lang="ru-RU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пляска парами.Литовская народная музыка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5334000"/>
            <a:ext cx="609600" cy="609600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752055"/>
            <a:ext cx="3074997" cy="291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6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1109128" y="1905555"/>
            <a:ext cx="6952150" cy="4071683"/>
            <a:chOff x="607288" y="-815361"/>
            <a:chExt cx="7925152" cy="371638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288" y="-815361"/>
              <a:ext cx="7925152" cy="21771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 smtClean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источник </a:t>
              </a:r>
              <a:r>
                <a:rPr lang="ru-RU" sz="2000" dirty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шаблона: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00" dirty="0">
                <a:solidFill>
                  <a:schemeClr val="accent1"/>
                </a:solidFill>
                <a:latin typeface="Monotype Corsiva" pitchFamily="66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Фокина Лидия Петровна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учитель начальных классов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МКОУ «СОШ ст. Евсино»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 err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Искитимского</a:t>
              </a:r>
              <a:r>
                <a:rPr lang="ru-RU" sz="20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 района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Новосибирской </a:t>
              </a:r>
              <a:r>
                <a:rPr lang="ru-RU" sz="2000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области </a:t>
              </a:r>
              <a:r>
                <a:rPr lang="ru-RU" sz="2000" b="1" dirty="0" smtClean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Сайт</a:t>
              </a:r>
              <a:r>
                <a:rPr lang="en-US" sz="2000" b="1" dirty="0" smtClean="0">
                  <a:solidFill>
                    <a:schemeClr val="accent1"/>
                  </a:solidFill>
                  <a:latin typeface="Monotype Corsiva" pitchFamily="66" charset="0"/>
                  <a:hlinkClick r:id="rId2"/>
                </a:rPr>
                <a:t> </a:t>
              </a:r>
              <a:r>
                <a:rPr lang="en-US" sz="2000" b="1" dirty="0">
                  <a:solidFill>
                    <a:schemeClr val="accent1"/>
                  </a:solidFill>
                  <a:latin typeface="Monotype Corsiva" pitchFamily="66" charset="0"/>
                  <a:hlinkClick r:id="rId2"/>
                </a:rPr>
                <a:t>http://linda6035.ucoz.ru/</a:t>
              </a:r>
              <a:r>
                <a:rPr lang="ru-RU" sz="2000" dirty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 </a:t>
              </a:r>
              <a:r>
                <a:rPr lang="en-US" sz="2000" dirty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 </a:t>
              </a:r>
              <a:r>
                <a:rPr lang="ru-RU" sz="2000" dirty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000" dirty="0">
                <a:solidFill>
                  <a:schemeClr val="accent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484185" y="2535827"/>
              <a:ext cx="6491880" cy="365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dirty="0">
                <a:solidFill>
                  <a:schemeClr val="accent1"/>
                </a:solidFill>
                <a:latin typeface="Monotype Corsiva" pitchFamily="66" charset="0"/>
                <a:cs typeface="Arial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344843" y="753719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/>
                </a:solidFill>
                <a:latin typeface="Monotype Corsiva" pitchFamily="66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1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4F81BD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251</Words>
  <Application>Microsoft Office PowerPoint</Application>
  <PresentationFormat>Экран (4:3)</PresentationFormat>
  <Paragraphs>33</Paragraphs>
  <Slides>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Comic Sans MS</vt:lpstr>
      <vt:lpstr>Monotype Corsiva</vt:lpstr>
      <vt:lpstr>1_Тема Office</vt:lpstr>
      <vt:lpstr>Презентация PowerPoint</vt:lpstr>
      <vt:lpstr>Слушание музыки Ф.Рыбицкий «Кот и мыши»</vt:lpstr>
      <vt:lpstr>Пальчиковая игра Семь сыновей </vt:lpstr>
      <vt:lpstr>Пение «Елка-елочка» муз.Т.Потапенко  петь весело, спокойно</vt:lpstr>
      <vt:lpstr>Музицирование «Под ёлочкой»  играть ритмично под музыку</vt:lpstr>
      <vt:lpstr>Пляска парами литовская народная мелодия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Пользователь Windows</cp:lastModifiedBy>
  <cp:revision>46</cp:revision>
  <dcterms:created xsi:type="dcterms:W3CDTF">2014-07-06T18:18:01Z</dcterms:created>
  <dcterms:modified xsi:type="dcterms:W3CDTF">2020-11-26T07:32:07Z</dcterms:modified>
</cp:coreProperties>
</file>