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2" r:id="rId5"/>
    <p:sldId id="261" r:id="rId6"/>
    <p:sldId id="260" r:id="rId7"/>
    <p:sldId id="257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D:\рабочий стол\1\6.png"/>
          <p:cNvPicPr>
            <a:picLocks noChangeAspect="1" noChangeArrowheads="1"/>
          </p:cNvPicPr>
          <p:nvPr userDrawn="1"/>
        </p:nvPicPr>
        <p:blipFill>
          <a:blip r:embed="rId3" cstate="print"/>
          <a:srcRect l="18359"/>
          <a:stretch>
            <a:fillRect/>
          </a:stretch>
        </p:blipFill>
        <p:spPr bwMode="auto">
          <a:xfrm flipH="1">
            <a:off x="0" y="4849679"/>
            <a:ext cx="1714512" cy="200832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867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15" name="Picture 2" descr="D:\рабочий стол\1\5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1714512" cy="2157004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2" r:id="rId3"/>
    <p:sldLayoutId id="2147483655" r:id="rId4"/>
    <p:sldLayoutId id="2147483656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=&#1092;&#1086;&#1085;%20&#1076;&#1083;&#1103;%20&#1090;&#1077;&#1082;&#1089;&#1090;&#1072;%20&#1086;&#1089;&#1077;&#1085;&#1085;&#1080;&#1081;%20&#1076;&#1077;&#1090;&#1089;&#1082;&#1080;&#1081;%20&#1075;&#1086;&#1088;&#1080;&#1079;&#1086;&#1085;&#1090;&#1072;&#1083;&#1100;&#1085;&#1099;&#1081;&amp;lr=976&amp;p=14&amp;pos=439&amp;rpt=simage&amp;img_url=https://ds05.infourok.ru/uploads/ex/0eec/0002a6fb-829ec744/img29.jpg&amp;rlt_url=https://p1.zoon.ru/preview/X7rnoPe61OGY3D1Q8XjSEQ/2400x1500x85/1/6/a/original_57d70d3740c0882a298bfd96_57e8694d01568.jpg&amp;ogl_url=https://ds05.infourok.ru/uploads/ex/0eec/0002a6fb-829ec744/img29.jpg" TargetMode="External"/><Relationship Id="rId2" Type="http://schemas.openxmlformats.org/officeDocument/2006/relationships/hyperlink" Target="https://yandex.ru/images/search?text=&#1092;&#1086;&#1085;%20&#1076;&#1083;&#1103;%20&#1090;&#1077;&#1082;&#1089;&#1090;&#1072;%20&#1086;&#1089;&#1077;&#1085;&#1085;&#1080;&#1081;%20&#1076;&#1077;&#1090;&#1089;&#1082;&#1080;&#1081;%20&#1075;&#1086;&#1088;&#1080;&#1079;&#1086;&#1085;&#1090;&#1072;&#1083;&#1100;&#1085;&#1099;&#1081;&amp;lr=976&amp;p=14&amp;pos=439&amp;rpt=simage&amp;img_url=https://ds05.infourok.ru/uploads/ex/0eec/0002a6fb-829ec744/img29.jpg&amp;rlt_url=https://photoshop-kopona.com/uploads/posts/2019-05/1557078103_children-autumn-background-5.jpg&amp;ogl_url=https://ds05.infourok.ru/uploads/ex/0eec/0002a6fb-829ec744/img29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images/search?text=&#1077;&#1078;&#1080;&#1082;%20&#1085;&#1072;%20&#1087;&#1088;&#1086;&#1079;&#1088;&#1072;&#1095;&#1085;&#1086;&#1084;%20&#1092;&#1086;&#1085;&#1077;%20&#1082;&#1072;&#1088;&#1090;&#1080;&#1085;&#1082;&#1080;%20&#1076;&#1083;&#1103;%20&#1076;&#1077;&#1090;&#1077;&#1081;&amp;stype=image&amp;lr=976&amp;source=wiz&amp;p=4&amp;pos=139&amp;rpt=simage&amp;img_url=https://i.pinimg.com/originals/79/b8/69/79b869da7a016d64b974354ce05eb223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439248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Муниципальное бюджетное дошкольное образовательное учреждение детский сад «Оленёнок»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6000" dirty="0" smtClean="0"/>
              <a:t>Занятие </a:t>
            </a:r>
            <a:br>
              <a:rPr lang="ru-RU" sz="6000" dirty="0" smtClean="0"/>
            </a:br>
            <a:r>
              <a:rPr lang="ru-RU" sz="6000" dirty="0" smtClean="0">
                <a:solidFill>
                  <a:srgbClr val="7030A0"/>
                </a:solidFill>
              </a:rPr>
              <a:t>№4</a:t>
            </a:r>
            <a:endParaRPr lang="ru-RU" sz="6000" dirty="0">
              <a:solidFill>
                <a:srgbClr val="7030A0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203848" y="5589240"/>
            <a:ext cx="4223392" cy="68580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+mj-lt"/>
              </a:rPr>
              <a:t>Составитель: музыкальный руководитель </a:t>
            </a:r>
            <a:r>
              <a:rPr lang="ru-RU" sz="2800" dirty="0" err="1" smtClean="0">
                <a:solidFill>
                  <a:srgbClr val="C00000"/>
                </a:solidFill>
                <a:latin typeface="+mj-lt"/>
              </a:rPr>
              <a:t>Емелова</a:t>
            </a:r>
            <a:r>
              <a:rPr lang="ru-RU" sz="2800" dirty="0" smtClean="0">
                <a:solidFill>
                  <a:srgbClr val="C00000"/>
                </a:solidFill>
                <a:latin typeface="+mj-lt"/>
              </a:rPr>
              <a:t> О.Н.</a:t>
            </a:r>
            <a:endParaRPr lang="ru-RU" sz="28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24765"/>
            <a:ext cx="8172007" cy="53469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68" y="648072"/>
            <a:ext cx="7560840" cy="980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Слушание музыки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«Осенняя песнь» </a:t>
            </a:r>
            <a:r>
              <a:rPr lang="ru-RU" b="1" dirty="0" err="1" smtClean="0">
                <a:solidFill>
                  <a:srgbClr val="C00000"/>
                </a:solidFill>
              </a:rPr>
              <a:t>П.И.Чайковский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8432" y="2204864"/>
            <a:ext cx="7776864" cy="151216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Обсудить характер пьесы: тихая, ласковая, нежная, задумчивая, спокойная.</a:t>
            </a:r>
            <a:endParaRPr lang="ru-RU" sz="3200" b="1" i="1" dirty="0">
              <a:solidFill>
                <a:srgbClr val="00206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7" name="осенняя песнь Чайковски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63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8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Пальчиковая игра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2" y="597959"/>
            <a:ext cx="7859216" cy="6287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 numCol="2">
            <a:normAutofit fontScale="90000"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Пение </a:t>
            </a:r>
            <a:r>
              <a:rPr lang="ru-RU" sz="3600" b="1" dirty="0" smtClean="0">
                <a:solidFill>
                  <a:srgbClr val="7030A0"/>
                </a:solidFill>
              </a:rPr>
              <a:t>«Пестрый колпачок» </a:t>
            </a:r>
            <a:r>
              <a:rPr lang="ru-RU" sz="3600" b="1" dirty="0" err="1" smtClean="0">
                <a:solidFill>
                  <a:srgbClr val="7030A0"/>
                </a:solidFill>
              </a:rPr>
              <a:t>муз.Г.Струве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Петь неторопливо, </a:t>
            </a:r>
            <a:r>
              <a:rPr lang="ru-RU" sz="3100" b="1" dirty="0" smtClean="0">
                <a:solidFill>
                  <a:srgbClr val="FF0000"/>
                </a:solidFill>
              </a:rPr>
              <a:t>спокойно</a:t>
            </a:r>
            <a:r>
              <a:rPr lang="ru-RU" b="1" dirty="0" smtClean="0">
                <a:solidFill>
                  <a:srgbClr val="00B050"/>
                </a:solidFill>
              </a:rPr>
              <a:t/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sz="2200" b="1" dirty="0" smtClean="0">
                <a:solidFill>
                  <a:srgbClr val="00B050"/>
                </a:solidFill>
              </a:rPr>
              <a:t>1</a:t>
            </a:r>
            <a:r>
              <a:rPr lang="ru-RU" sz="2200" b="1" dirty="0">
                <a:solidFill>
                  <a:srgbClr val="00B050"/>
                </a:solidFill>
              </a:rPr>
              <a:t>. Раз сидел веселый гном   на пеньке под елкой</a:t>
            </a:r>
            <a:br>
              <a:rPr lang="ru-RU" sz="2200" b="1" dirty="0">
                <a:solidFill>
                  <a:srgbClr val="00B050"/>
                </a:solidFill>
              </a:rPr>
            </a:br>
            <a:r>
              <a:rPr lang="ru-RU" sz="2200" b="1" dirty="0">
                <a:solidFill>
                  <a:srgbClr val="00B050"/>
                </a:solidFill>
              </a:rPr>
              <a:t>И  латал свой колпачок  хвойною иголкой</a:t>
            </a:r>
            <a:br>
              <a:rPr lang="ru-RU" sz="2200" b="1" dirty="0">
                <a:solidFill>
                  <a:srgbClr val="00B050"/>
                </a:solidFill>
              </a:rPr>
            </a:br>
            <a:r>
              <a:rPr lang="ru-RU" sz="2200" b="1" dirty="0" err="1">
                <a:solidFill>
                  <a:srgbClr val="00B050"/>
                </a:solidFill>
              </a:rPr>
              <a:t>Ти</a:t>
            </a:r>
            <a:r>
              <a:rPr lang="ru-RU" sz="2200" b="1" dirty="0">
                <a:solidFill>
                  <a:srgbClr val="00B050"/>
                </a:solidFill>
              </a:rPr>
              <a:t> - ла - ла,  да  </a:t>
            </a:r>
            <a:r>
              <a:rPr lang="ru-RU" sz="2200" b="1" dirty="0" err="1">
                <a:solidFill>
                  <a:srgbClr val="00B050"/>
                </a:solidFill>
              </a:rPr>
              <a:t>ти</a:t>
            </a:r>
            <a:r>
              <a:rPr lang="ru-RU" sz="2200" b="1" dirty="0">
                <a:solidFill>
                  <a:srgbClr val="00B050"/>
                </a:solidFill>
              </a:rPr>
              <a:t> - ла - ла   на пеньке под елкой</a:t>
            </a:r>
            <a:br>
              <a:rPr lang="ru-RU" sz="2200" b="1" dirty="0">
                <a:solidFill>
                  <a:srgbClr val="00B050"/>
                </a:solidFill>
              </a:rPr>
            </a:br>
            <a:r>
              <a:rPr lang="ru-RU" sz="2200" b="1" dirty="0">
                <a:solidFill>
                  <a:srgbClr val="00B050"/>
                </a:solidFill>
              </a:rPr>
              <a:t>И  латал свой колпачок  хвойною иголкой.</a:t>
            </a:r>
            <a:br>
              <a:rPr lang="ru-RU" sz="2200" b="1" dirty="0">
                <a:solidFill>
                  <a:srgbClr val="00B050"/>
                </a:solidFill>
              </a:rPr>
            </a:br>
            <a:r>
              <a:rPr lang="ru-RU" sz="2200" b="1" dirty="0">
                <a:solidFill>
                  <a:srgbClr val="00B050"/>
                </a:solidFill>
              </a:rPr>
              <a:t/>
            </a:r>
            <a:br>
              <a:rPr lang="ru-RU" sz="2200" b="1" dirty="0">
                <a:solidFill>
                  <a:srgbClr val="00B05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>Гному </a:t>
            </a:r>
            <a:r>
              <a:rPr lang="ru-RU" sz="2200" b="1" dirty="0">
                <a:solidFill>
                  <a:srgbClr val="FF0000"/>
                </a:solidFill>
              </a:rPr>
              <a:t>было много лет, он не удивлялся,</a:t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FF0000"/>
                </a:solidFill>
              </a:rPr>
              <a:t>Что колпак за столько лет у него порвался.</a:t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2200" b="1" dirty="0" err="1">
                <a:solidFill>
                  <a:srgbClr val="FF0000"/>
                </a:solidFill>
              </a:rPr>
              <a:t>Ти</a:t>
            </a:r>
            <a:r>
              <a:rPr lang="ru-RU" sz="2200" b="1" dirty="0">
                <a:solidFill>
                  <a:srgbClr val="FF0000"/>
                </a:solidFill>
              </a:rPr>
              <a:t> - ла - ла,  да  </a:t>
            </a:r>
            <a:r>
              <a:rPr lang="ru-RU" sz="2200" b="1" dirty="0" err="1">
                <a:solidFill>
                  <a:srgbClr val="FF0000"/>
                </a:solidFill>
              </a:rPr>
              <a:t>ти</a:t>
            </a:r>
            <a:r>
              <a:rPr lang="ru-RU" sz="2200" b="1" dirty="0">
                <a:solidFill>
                  <a:srgbClr val="FF0000"/>
                </a:solidFill>
              </a:rPr>
              <a:t> - ла - ла  он не удивлялся</a:t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FF0000"/>
                </a:solidFill>
              </a:rPr>
              <a:t>Что колпак  за столько лет у него порвался.</a:t>
            </a:r>
            <a:r>
              <a:rPr lang="ru-RU" sz="2200" b="1" dirty="0">
                <a:solidFill>
                  <a:srgbClr val="00B050"/>
                </a:solidFill>
              </a:rPr>
              <a:t/>
            </a:r>
            <a:br>
              <a:rPr lang="ru-RU" sz="2200" b="1" dirty="0">
                <a:solidFill>
                  <a:srgbClr val="00B050"/>
                </a:solidFill>
              </a:rPr>
            </a:br>
            <a:r>
              <a:rPr lang="ru-RU" sz="2200" b="1" dirty="0">
                <a:solidFill>
                  <a:srgbClr val="00B050"/>
                </a:solidFill>
              </a:rPr>
              <a:t/>
            </a:r>
            <a:br>
              <a:rPr lang="ru-RU" sz="2200" b="1" dirty="0">
                <a:solidFill>
                  <a:srgbClr val="00B050"/>
                </a:solidFill>
              </a:rPr>
            </a:br>
            <a:r>
              <a:rPr lang="ru-RU" sz="2200" b="1" dirty="0" smtClean="0">
                <a:solidFill>
                  <a:srgbClr val="00B050"/>
                </a:solidFill>
              </a:rPr>
              <a:t/>
            </a:r>
            <a:br>
              <a:rPr lang="ru-RU" sz="2200" b="1" dirty="0" smtClean="0">
                <a:solidFill>
                  <a:srgbClr val="00B050"/>
                </a:solidFill>
              </a:rPr>
            </a:br>
            <a:r>
              <a:rPr lang="ru-RU" sz="2200" b="1" dirty="0">
                <a:solidFill>
                  <a:srgbClr val="00B050"/>
                </a:solidFill>
              </a:rPr>
              <a:t/>
            </a:r>
            <a:br>
              <a:rPr lang="ru-RU" sz="2200" b="1" dirty="0">
                <a:solidFill>
                  <a:srgbClr val="00B050"/>
                </a:solidFill>
              </a:rPr>
            </a:br>
            <a:r>
              <a:rPr lang="ru-RU" sz="2200" b="1" dirty="0" smtClean="0">
                <a:solidFill>
                  <a:srgbClr val="0070C0"/>
                </a:solidFill>
              </a:rPr>
              <a:t>3.От </a:t>
            </a:r>
            <a:r>
              <a:rPr lang="ru-RU" sz="2200" b="1" dirty="0">
                <a:solidFill>
                  <a:srgbClr val="0070C0"/>
                </a:solidFill>
              </a:rPr>
              <a:t>заплаток колпачок пестрый был у гнома,</a:t>
            </a:r>
            <a:br>
              <a:rPr lang="ru-RU" sz="2200" b="1" dirty="0">
                <a:solidFill>
                  <a:srgbClr val="0070C0"/>
                </a:solidFill>
              </a:rPr>
            </a:br>
            <a:r>
              <a:rPr lang="ru-RU" sz="2200" b="1" dirty="0">
                <a:solidFill>
                  <a:srgbClr val="0070C0"/>
                </a:solidFill>
              </a:rPr>
              <a:t>Синий, красный, голубой, розовый зеленый.</a:t>
            </a:r>
            <a:br>
              <a:rPr lang="ru-RU" sz="2200" b="1" dirty="0">
                <a:solidFill>
                  <a:srgbClr val="0070C0"/>
                </a:solidFill>
              </a:rPr>
            </a:br>
            <a:r>
              <a:rPr lang="ru-RU" sz="2200" b="1" dirty="0" err="1">
                <a:solidFill>
                  <a:srgbClr val="0070C0"/>
                </a:solidFill>
              </a:rPr>
              <a:t>Ти</a:t>
            </a:r>
            <a:r>
              <a:rPr lang="ru-RU" sz="2200" b="1" dirty="0">
                <a:solidFill>
                  <a:srgbClr val="0070C0"/>
                </a:solidFill>
              </a:rPr>
              <a:t> - ла - ла,  да  </a:t>
            </a:r>
            <a:r>
              <a:rPr lang="ru-RU" sz="2200" b="1" dirty="0" err="1">
                <a:solidFill>
                  <a:srgbClr val="0070C0"/>
                </a:solidFill>
              </a:rPr>
              <a:t>ти</a:t>
            </a:r>
            <a:r>
              <a:rPr lang="ru-RU" sz="2200" b="1" dirty="0">
                <a:solidFill>
                  <a:srgbClr val="0070C0"/>
                </a:solidFill>
              </a:rPr>
              <a:t> - ла - ла   пестрый был у гнома,</a:t>
            </a:r>
            <a:br>
              <a:rPr lang="ru-RU" sz="2200" b="1" dirty="0">
                <a:solidFill>
                  <a:srgbClr val="0070C0"/>
                </a:solidFill>
              </a:rPr>
            </a:br>
            <a:r>
              <a:rPr lang="ru-RU" sz="2200" b="1" dirty="0">
                <a:solidFill>
                  <a:srgbClr val="0070C0"/>
                </a:solidFill>
              </a:rPr>
              <a:t>Синий, красный, голубой, розовый зеленый.</a:t>
            </a:r>
            <a:r>
              <a:rPr lang="ru-RU" sz="2200" b="1" dirty="0">
                <a:solidFill>
                  <a:srgbClr val="00B050"/>
                </a:solidFill>
              </a:rPr>
              <a:t/>
            </a:r>
            <a:br>
              <a:rPr lang="ru-RU" sz="2200" b="1" dirty="0">
                <a:solidFill>
                  <a:srgbClr val="00B050"/>
                </a:solidFill>
              </a:rPr>
            </a:br>
            <a:r>
              <a:rPr lang="ru-RU" sz="2200" b="1" dirty="0">
                <a:solidFill>
                  <a:srgbClr val="00B050"/>
                </a:solidFill>
              </a:rPr>
              <a:t/>
            </a:r>
            <a:br>
              <a:rPr lang="ru-RU" sz="2200" b="1" dirty="0">
                <a:solidFill>
                  <a:srgbClr val="00B050"/>
                </a:solidFill>
              </a:rPr>
            </a:b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</a:rPr>
              <a:t>4.Ну 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  <a:t>а гномик песню пел на пеньке под елкой,</a:t>
            </a:r>
            <a:b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  <a:t>И латал свой колпачок  хвойною иголкой</a:t>
            </a:r>
            <a:b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</a:rPr>
              <a:t>Ти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  <a:t> - ла - ла,  да  </a:t>
            </a:r>
            <a:r>
              <a:rPr lang="ru-RU" sz="2200" b="1" dirty="0" err="1">
                <a:solidFill>
                  <a:schemeClr val="accent4">
                    <a:lumMod val="50000"/>
                  </a:schemeClr>
                </a:solidFill>
              </a:rPr>
              <a:t>ти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  <a:t> - ла - ла  на пеньке под елкой</a:t>
            </a:r>
            <a:b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</a:rPr>
              <a:t>И  латал свой колпачок  хвойною иголкой</a:t>
            </a:r>
            <a:r>
              <a:rPr lang="ru-RU" sz="2200" b="1" dirty="0">
                <a:solidFill>
                  <a:srgbClr val="00B050"/>
                </a:solidFill>
              </a:rPr>
              <a:t>.</a:t>
            </a:r>
            <a:r>
              <a:rPr lang="ru-RU" b="1" dirty="0">
                <a:solidFill>
                  <a:srgbClr val="00B050"/>
                </a:solidFill>
              </a:rPr>
              <a:t/>
            </a:r>
            <a:br>
              <a:rPr lang="ru-RU" b="1" dirty="0">
                <a:solidFill>
                  <a:srgbClr val="00B050"/>
                </a:solidFill>
              </a:rPr>
            </a:b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Музицирование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Играем ритмический рисунок на </a:t>
            </a:r>
            <a:r>
              <a:rPr lang="ru-RU" sz="3600" b="1" dirty="0" smtClean="0">
                <a:solidFill>
                  <a:srgbClr val="7030A0"/>
                </a:solidFill>
              </a:rPr>
              <a:t>детских шумовых инструментах с </a:t>
            </a:r>
            <a:r>
              <a:rPr lang="ru-RU" sz="3600" b="1" dirty="0" smtClean="0">
                <a:solidFill>
                  <a:srgbClr val="7030A0"/>
                </a:solidFill>
              </a:rPr>
              <a:t>улыбкой)))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7208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" name="капельки оркест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2059786"/>
            <a:ext cx="6174432" cy="463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1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Пляска «Танец утят»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/>
            </a:r>
            <a:br>
              <a:rPr lang="ru-RU" sz="2700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7030A0"/>
                </a:solidFill>
              </a:rPr>
              <a:t>Танцуем эмоционально, проявлять фантазию в произвольных характерных танцах. Формируем коммуникативные навыки.</a:t>
            </a:r>
            <a:endParaRPr lang="ru-RU" sz="2700" b="1" dirty="0">
              <a:solidFill>
                <a:srgbClr val="7030A0"/>
              </a:solidFill>
            </a:endParaRPr>
          </a:p>
        </p:txBody>
      </p:sp>
      <p:pic>
        <p:nvPicPr>
          <p:cNvPr id="5" name="танец утя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52292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88840"/>
            <a:ext cx="4442075" cy="444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3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42852"/>
            <a:ext cx="5857916" cy="64294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Информационные источников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785794"/>
            <a:ext cx="864399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1.Фон осень</a:t>
            </a:r>
          </a:p>
          <a:p>
            <a:r>
              <a:rPr lang="ru-RU" sz="1400" u="sng" dirty="0" smtClean="0">
                <a:hlinkClick r:id="rId2"/>
              </a:rPr>
              <a:t>https://yandex.ru/images/search?text=фон%20для%20текста%20осенний%20детский%</a:t>
            </a:r>
            <a:endParaRPr lang="ru-RU" sz="1400" u="sng" dirty="0" smtClean="0"/>
          </a:p>
          <a:p>
            <a:r>
              <a:rPr lang="ru-RU" sz="1400" dirty="0" smtClean="0"/>
              <a:t>2.Фон листья</a:t>
            </a:r>
          </a:p>
          <a:p>
            <a:r>
              <a:rPr lang="ru-RU" sz="1400" u="sng" dirty="0" smtClean="0">
                <a:hlinkClick r:id="rId3"/>
              </a:rPr>
              <a:t>https://yandex.ru/images/search?text=фон%20для%20текста%20осенний%20детский%</a:t>
            </a:r>
            <a:endParaRPr lang="ru-RU" sz="1400" u="sng" dirty="0" smtClean="0"/>
          </a:p>
          <a:p>
            <a:r>
              <a:rPr lang="ru-RU" sz="1400" dirty="0" smtClean="0"/>
              <a:t>3. Изображение ежика</a:t>
            </a:r>
          </a:p>
          <a:p>
            <a:r>
              <a:rPr lang="ru-RU" sz="1400" dirty="0" smtClean="0">
                <a:hlinkClick r:id="rId4"/>
              </a:rPr>
              <a:t>https://yandex.ru/images/search?text=ежик%20на%20прозрачном%20фоне%20картинки%20для%20детей&amp;stype=image&amp;lr=976</a:t>
            </a:r>
            <a:endParaRPr lang="ru-RU" sz="1400" dirty="0" smtClean="0"/>
          </a:p>
          <a:p>
            <a:r>
              <a:rPr lang="ru-RU" sz="1400" dirty="0" smtClean="0"/>
              <a:t>4. Изображение белки</a:t>
            </a:r>
          </a:p>
          <a:p>
            <a:r>
              <a:rPr lang="ru-RU" sz="1400" u="sng" dirty="0" smtClean="0">
                <a:solidFill>
                  <a:schemeClr val="accent5">
                    <a:lumMod val="75000"/>
                  </a:schemeClr>
                </a:solidFill>
              </a:rPr>
              <a:t>https://yandex.ru/images/search?text=клипарт%20белка%20на%20прозрачном%20фоне&amp;lr=976&amp;p=2&amp;pos=67&amp;rpt=simage&amp;img_url=https%3A%2F%2Fimg2.freepng.ru%2F20180322%2Fwdw%</a:t>
            </a:r>
          </a:p>
          <a:p>
            <a:endParaRPr lang="ru-RU" sz="1400" dirty="0" smtClean="0"/>
          </a:p>
          <a:p>
            <a:r>
              <a:rPr lang="ru-RU" sz="1400" dirty="0"/>
              <a:t>автора шаблона: Лебедева Татьяна Юрьевна воспитатель МБДОУ «ДСОВ №88» Сайт: http://pedsovet.su</a:t>
            </a:r>
          </a:p>
          <a:p>
            <a:endParaRPr lang="ru-RU" sz="1400" dirty="0" smtClean="0"/>
          </a:p>
          <a:p>
            <a:endParaRPr lang="ru-RU" sz="1400" u="sng" dirty="0" smtClean="0"/>
          </a:p>
          <a:p>
            <a:endParaRPr lang="ru-RU" sz="1400" u="sng" dirty="0" smtClean="0"/>
          </a:p>
          <a:p>
            <a:endParaRPr lang="ru-RU" sz="1400" dirty="0" smtClean="0"/>
          </a:p>
          <a:p>
            <a:endParaRPr lang="ru-RU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Другая 1">
      <a:majorFont>
        <a:latin typeface="Monotype Corsiva"/>
        <a:ea typeface=""/>
        <a:cs typeface=""/>
      </a:majorFont>
      <a:minorFont>
        <a:latin typeface="Times New Roman"/>
        <a:ea typeface=""/>
        <a:cs typeface="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</TotalTime>
  <Words>90</Words>
  <Application>Microsoft Office PowerPoint</Application>
  <PresentationFormat>Экран (4:3)</PresentationFormat>
  <Paragraphs>22</Paragraphs>
  <Slides>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Monotype Corsiva</vt:lpstr>
      <vt:lpstr>Times New Roman</vt:lpstr>
      <vt:lpstr>Тема Office</vt:lpstr>
      <vt:lpstr>Муниципальное бюджетное дошкольное образовательное учреждение детский сад «Оленёнок»  Занятие  №4</vt:lpstr>
      <vt:lpstr>Слушание музыки  «Осенняя песнь» П.И.Чайковский </vt:lpstr>
      <vt:lpstr>Пальчиковая игра</vt:lpstr>
      <vt:lpstr>Пение «Пестрый колпачок» муз.Г.Струве Петь неторопливо, спокойно 1. Раз сидел веселый гном   на пеньке под елкой И  латал свой колпачок  хвойною иголкой Ти - ла - ла,  да  ти - ла - ла   на пеньке под елкой И  латал свой колпачок  хвойною иголкой.  Гному было много лет, он не удивлялся, Что колпак за столько лет у него порвался. Ти - ла - ла,  да  ти - ла - ла  он не удивлялся Что колпак  за столько лет у него порвался.    3.От заплаток колпачок пестрый был у гнома, Синий, красный, голубой, розовый зеленый. Ти - ла - ла,  да  ти - ла - ла   пестрый был у гнома, Синий, красный, голубой, розовый зеленый.  4.Ну а гномик песню пел на пеньке под елкой, И латал свой колпачок  хвойною иголкой Ти - ла - ла,  да  ти - ла - ла  на пеньке под елкой И  латал свой колпачок  хвойною иголкой. </vt:lpstr>
      <vt:lpstr> Музицирование Играем ритмический рисунок на детских шумовых инструментах с улыбкой)))</vt:lpstr>
      <vt:lpstr>Пляска «Танец утят»  Танцуем эмоционально, проявлять фантазию в произвольных характерных танцах. Формируем коммуникативные навыки.</vt:lpstr>
      <vt:lpstr>Информационные источников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Home-</dc:creator>
  <cp:lastModifiedBy>Пользователь Windows</cp:lastModifiedBy>
  <cp:revision>37</cp:revision>
  <dcterms:created xsi:type="dcterms:W3CDTF">2019-11-16T06:10:26Z</dcterms:created>
  <dcterms:modified xsi:type="dcterms:W3CDTF">2020-11-19T08:28:12Z</dcterms:modified>
</cp:coreProperties>
</file>