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0" r:id="rId2"/>
    <p:sldId id="263" r:id="rId3"/>
    <p:sldId id="267" r:id="rId4"/>
    <p:sldId id="273" r:id="rId5"/>
    <p:sldId id="271" r:id="rId6"/>
    <p:sldId id="272" r:id="rId7"/>
    <p:sldId id="261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Matilda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99" autoAdjust="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1114E-AA91-45A8-A323-E61B581BEE2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ABCC-6D3F-44AE-BD78-9823CFA45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7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3ABCC-6D3F-44AE-BD78-9823CFA452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3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5643/139440740.58/0_96893_7cdba2b9_orig" TargetMode="External"/><Relationship Id="rId2" Type="http://schemas.openxmlformats.org/officeDocument/2006/relationships/hyperlink" Target="http://www.zastavki.com/pictures/1280x1024/2008/Nature_Flowers_Yellow_heaven__Flowers_008378_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1.pic4you.ru/allimage/y2012/09-01/12216/2394047.png" TargetMode="External"/><Relationship Id="rId5" Type="http://schemas.openxmlformats.org/officeDocument/2006/relationships/hyperlink" Target="https://img-fotki.yandex.ru/get/6101/39663434.cb/0_6ea82_889748ca_orig" TargetMode="External"/><Relationship Id="rId4" Type="http://schemas.openxmlformats.org/officeDocument/2006/relationships/hyperlink" Target="http://img1.liveinternet.ru/images/attach/c/5/87/420/87420503_large_sonce_9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1484784"/>
            <a:ext cx="4896543" cy="1683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Муниципалное</a:t>
            </a:r>
            <a:r>
              <a:rPr kumimoji="0" lang="ru-RU" sz="2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бюджетное дошкольное образовательное</a:t>
            </a:r>
            <a:r>
              <a:rPr kumimoji="0" lang="ru-RU" sz="24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учреждение детский сад «Оленёнок»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baseline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Занятие </a:t>
            </a: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№4</a:t>
            </a:r>
            <a:endParaRPr kumimoji="0" lang="ru-RU" sz="6600" b="1" i="0" u="none" strike="noStrike" kern="1200" normalizeH="0" baseline="0" noProof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68468"/>
            <a:ext cx="3960440" cy="180020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презентации: Музыкальный руководитель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Емелова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4988"/>
            <a:ext cx="1955454" cy="194421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0370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Слушание музыки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«Грустное настроение»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муз.А.Штейнвиля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9" name="грустное настроение Штейнвил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2295796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Пальчиковая гимнастика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268760"/>
            <a:ext cx="7200800" cy="4879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535" y="810617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Пение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«Первый снег»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муз.А.Филиппенко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019">
            <a:off x="5478633" y="1980524"/>
            <a:ext cx="3529114" cy="2412480"/>
          </a:xfrm>
        </p:spPr>
      </p:pic>
      <p:sp>
        <p:nvSpPr>
          <p:cNvPr id="5" name="Прямоугольник 4"/>
          <p:cNvSpPr/>
          <p:nvPr/>
        </p:nvSpPr>
        <p:spPr>
          <a:xfrm>
            <a:off x="696967" y="1608722"/>
            <a:ext cx="7043384" cy="65556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1. С неба звёздочки летят,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Весело играют,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Опустились прямо в сад,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Землю укрывают.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белый снег,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пушистый.</a:t>
            </a: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Белый 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снег, белый снег —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Чистый, серебристый!</a:t>
            </a:r>
          </a:p>
          <a:p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. Стали белыми дома,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И румяны лица.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Сказка зимняя сама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 гости к нам стучится.</a:t>
            </a:r>
          </a:p>
        </p:txBody>
      </p:sp>
      <p:pic>
        <p:nvPicPr>
          <p:cNvPr id="7" name="Perviy-sn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5807" y="502809"/>
            <a:ext cx="609600" cy="609600"/>
          </a:xfrm>
          <a:prstGeom prst="rect">
            <a:avLst/>
          </a:prstGeom>
        </p:spPr>
      </p:pic>
      <p:pic>
        <p:nvPicPr>
          <p:cNvPr id="8" name="Perviy-sneg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3426" y="5562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341" y="47667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Музицирование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</a:t>
            </a: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о очереди играть на музыкальных инструментах</a:t>
            </a:r>
          </a:p>
        </p:txBody>
      </p:sp>
      <p:pic>
        <p:nvPicPr>
          <p:cNvPr id="5" name="Ритмическое упражнение 'Петушок'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068" y="170080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237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1443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Ловишки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с петушком»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Выполнять движения и действия по </a:t>
            </a:r>
            <a:r>
              <a:rPr lang="ru-RU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тексту с хорошим настроением</a:t>
            </a:r>
            <a:endParaRPr lang="ru-RU" sz="3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71" y="2132856"/>
            <a:ext cx="5962650" cy="437197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98121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28092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cs typeface="Arial" pitchFamily="34" charset="0"/>
              </a:rPr>
              <a:t>Интернет –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i="1" dirty="0" smtClean="0"/>
          </a:p>
          <a:p>
            <a:pPr algn="ctr"/>
            <a:endParaRPr lang="ru-RU" sz="800" i="1" dirty="0" smtClean="0"/>
          </a:p>
          <a:p>
            <a:r>
              <a:rPr lang="ru-RU" sz="2000" b="1" i="1" dirty="0" smtClean="0"/>
              <a:t>Фон для создания рамочки:</a:t>
            </a:r>
          </a:p>
          <a:p>
            <a:r>
              <a:rPr lang="en-US" i="1" dirty="0">
                <a:hlinkClick r:id="rId2"/>
              </a:rPr>
              <a:t>http://www.zastavki.com/pictures/1280x1024/2008/Nature_Flowers_Yellow_heaven__Flowers_008378_.</a:t>
            </a:r>
            <a:r>
              <a:rPr lang="en-US" i="1" dirty="0" smtClean="0">
                <a:hlinkClick r:id="rId2"/>
              </a:rPr>
              <a:t>jpg</a:t>
            </a:r>
            <a:r>
              <a:rPr lang="ru-RU" i="1" dirty="0" smtClean="0"/>
              <a:t> </a:t>
            </a:r>
            <a:endParaRPr lang="ru-RU" i="1" dirty="0"/>
          </a:p>
          <a:p>
            <a:r>
              <a:rPr lang="ru-RU" sz="2000" b="1" i="1" dirty="0" smtClean="0"/>
              <a:t>Элементы для создания рамочки (бабочки, цветочный декор):  </a:t>
            </a:r>
          </a:p>
          <a:p>
            <a:r>
              <a:rPr lang="en-US" i="1" dirty="0" smtClean="0">
                <a:hlinkClick r:id="rId3"/>
              </a:rPr>
              <a:t>https</a:t>
            </a:r>
            <a:r>
              <a:rPr lang="en-US" i="1" dirty="0">
                <a:hlinkClick r:id="rId3"/>
              </a:rPr>
              <a:t>://</a:t>
            </a:r>
            <a:r>
              <a:rPr lang="en-US" i="1" dirty="0" smtClean="0">
                <a:hlinkClick r:id="rId3"/>
              </a:rPr>
              <a:t>img-fotki.yandex.ru/get/5643/139440740.58/0_96893_7cdba2b9_orig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Солнышко:  </a:t>
            </a:r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img1.liveinternet.ru/images/attach/c/5/87/420/87420503_large_sonce_9.png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Львенок:  </a:t>
            </a:r>
          </a:p>
          <a:p>
            <a:r>
              <a:rPr lang="en-US" i="1" dirty="0" smtClean="0">
                <a:hlinkClick r:id="rId5"/>
              </a:rPr>
              <a:t>https</a:t>
            </a:r>
            <a:r>
              <a:rPr lang="en-US" i="1" dirty="0">
                <a:hlinkClick r:id="rId5"/>
              </a:rPr>
              <a:t>://</a:t>
            </a:r>
            <a:r>
              <a:rPr lang="en-US" i="1" dirty="0" smtClean="0">
                <a:hlinkClick r:id="rId5"/>
              </a:rPr>
              <a:t>img-fotki.yandex.ru/get/6101/39663434.cb/0_6ea82_889748ca_orig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Цветы с бабочками:</a:t>
            </a:r>
            <a:r>
              <a:rPr lang="ru-RU" i="1" dirty="0" smtClean="0"/>
              <a:t> </a:t>
            </a:r>
          </a:p>
          <a:p>
            <a:r>
              <a:rPr lang="en-US" i="1" dirty="0">
                <a:hlinkClick r:id="rId6"/>
              </a:rPr>
              <a:t>http://</a:t>
            </a:r>
            <a:r>
              <a:rPr lang="en-US" i="1" dirty="0" smtClean="0">
                <a:hlinkClick r:id="rId6"/>
              </a:rPr>
              <a:t>s1.pic4you.ru/allimage/y2012/09-01/12216/2394047.png</a:t>
            </a:r>
            <a:r>
              <a:rPr lang="ru-RU" i="1" dirty="0" smtClean="0"/>
              <a:t> </a:t>
            </a:r>
          </a:p>
          <a:p>
            <a:r>
              <a:rPr lang="ru-RU" i="1" dirty="0"/>
              <a:t>Сайт: </a:t>
            </a:r>
            <a:r>
              <a:rPr lang="en-US" i="1" dirty="0"/>
              <a:t>http://elenaranko.ucoz.ru/ 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C38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158</Words>
  <Application>Microsoft Office PowerPoint</Application>
  <PresentationFormat>Экран (4:3)</PresentationFormat>
  <Paragraphs>45</Paragraphs>
  <Slides>7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</vt:lpstr>
      <vt:lpstr>Times New Roman</vt:lpstr>
      <vt:lpstr>Comic Sans MS</vt:lpstr>
      <vt:lpstr>Arial</vt:lpstr>
      <vt:lpstr>Matilda</vt:lpstr>
      <vt:lpstr>Тема Office</vt:lpstr>
      <vt:lpstr>Презентация PowerPoint</vt:lpstr>
      <vt:lpstr>Слушание музыки «Грустное настроение» муз.А.Штейнвиля  </vt:lpstr>
      <vt:lpstr>Пальчиковая гимнастика</vt:lpstr>
      <vt:lpstr>Пение «Первый снег»  муз.А.Филиппенко </vt:lpstr>
      <vt:lpstr>Музицирование  По очереди играть на музыкальных инструментах</vt:lpstr>
      <vt:lpstr>Игра-песня «Ловишки с петушком» Выполнять движения и действия по по тексту с хорошим настроением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57</cp:revision>
  <dcterms:created xsi:type="dcterms:W3CDTF">2013-08-23T08:38:35Z</dcterms:created>
  <dcterms:modified xsi:type="dcterms:W3CDTF">2020-11-19T07:21:59Z</dcterms:modified>
</cp:coreProperties>
</file>