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8"/>
  </p:notesMasterIdLst>
  <p:sldIdLst>
    <p:sldId id="256" r:id="rId2"/>
    <p:sldId id="268" r:id="rId3"/>
    <p:sldId id="303" r:id="rId4"/>
    <p:sldId id="271" r:id="rId5"/>
    <p:sldId id="305" r:id="rId6"/>
    <p:sldId id="298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37" autoAdjust="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A80908-BA23-4C4A-B26C-FEBC3380060E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3C9C47-10C3-4980-B84B-A81A337EC2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435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«Волшебные нотки».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C9C47-10C3-4980-B84B-A81A337EC2E4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93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Коммуникативная полька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C9C47-10C3-4980-B84B-A81A337EC2E4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310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Задание – спеть песню.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C9C47-10C3-4980-B84B-A81A337EC2E4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540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Задание – спеть песню.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C9C47-10C3-4980-B84B-A81A337EC2E4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880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C9C47-10C3-4980-B84B-A81A337EC2E4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279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4884-58A0-42A8-97D4-319A2C5DCA16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0082F-62C1-4C96-8DB9-B7D4DCD724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4884-58A0-42A8-97D4-319A2C5DCA16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0082F-62C1-4C96-8DB9-B7D4DCD724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4884-58A0-42A8-97D4-319A2C5DCA16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0082F-62C1-4C96-8DB9-B7D4DCD724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4884-58A0-42A8-97D4-319A2C5DCA16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0082F-62C1-4C96-8DB9-B7D4DCD724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4884-58A0-42A8-97D4-319A2C5DCA16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0082F-62C1-4C96-8DB9-B7D4DCD724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4884-58A0-42A8-97D4-319A2C5DCA16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0082F-62C1-4C96-8DB9-B7D4DCD724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4884-58A0-42A8-97D4-319A2C5DCA16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0082F-62C1-4C96-8DB9-B7D4DCD724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4884-58A0-42A8-97D4-319A2C5DCA16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0082F-62C1-4C96-8DB9-B7D4DCD724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4884-58A0-42A8-97D4-319A2C5DCA16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0082F-62C1-4C96-8DB9-B7D4DCD724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4884-58A0-42A8-97D4-319A2C5DCA16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0082F-62C1-4C96-8DB9-B7D4DCD724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4884-58A0-42A8-97D4-319A2C5DCA16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0082F-62C1-4C96-8DB9-B7D4DCD724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A4884-58A0-42A8-97D4-319A2C5DCA16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0082F-62C1-4C96-8DB9-B7D4DCD7240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7.gif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836712"/>
            <a:ext cx="8638998" cy="2751124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/>
              <a:t/>
            </a:r>
            <a:br>
              <a:rPr lang="ru-RU" sz="3100" dirty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/>
              <a:t/>
            </a:r>
            <a:br>
              <a:rPr lang="ru-RU" sz="3100" dirty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>МБДОУ детский сад «Оленёнок»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sz="3100" b="1" dirty="0" smtClean="0"/>
              <a:t>Дистанционное  </a:t>
            </a:r>
            <a:r>
              <a:rPr lang="ru-RU" sz="3100" b="1" dirty="0" smtClean="0"/>
              <a:t>музыкальное  занятие </a:t>
            </a:r>
            <a:r>
              <a:rPr lang="ru-RU" sz="3100" b="1" dirty="0"/>
              <a:t/>
            </a:r>
            <a:br>
              <a:rPr lang="ru-RU" sz="3100" b="1" dirty="0"/>
            </a:br>
            <a:r>
              <a:rPr lang="ru-RU" sz="3100" b="1" dirty="0" smtClean="0"/>
              <a:t>(Декабрь месяц)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b="1" dirty="0" smtClean="0"/>
              <a:t>Подготовительная группа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/>
              <a:t/>
            </a:r>
            <a:br>
              <a:rPr lang="ru-RU" sz="3100" dirty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/>
              <a:t/>
            </a:r>
            <a:br>
              <a:rPr lang="ru-RU" sz="3100" dirty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/>
              <a:t/>
            </a:r>
            <a:br>
              <a:rPr lang="ru-RU" sz="3100" dirty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>Музыкальный руководитель: Башкирцева Н.О.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endParaRPr lang="ru-RU" sz="3100" dirty="0"/>
          </a:p>
        </p:txBody>
      </p:sp>
      <p:pic>
        <p:nvPicPr>
          <p:cNvPr id="2" name="Picture 2" descr="Пазл онлайн «Лесная красавица» - пазл собирать онлай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212976"/>
            <a:ext cx="2544217" cy="254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44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20837" y="8127757"/>
            <a:ext cx="4984804" cy="3706976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39552" y="200834"/>
            <a:ext cx="820891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Музыкально-ритмические </a:t>
            </a: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движения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Упражнение «Мельница» музыка Т. Ломовой</a:t>
            </a:r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Рекомендации родителям: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Выполнять круговые взмахи руками с наклоном корпуса вверх и вниз, затем круговые движения при лёгком пружинящем сгибании колен с каждым разом усиливая движение.</a:t>
            </a:r>
            <a:endParaRPr lang="ru-RU" sz="2000" b="1" dirty="0"/>
          </a:p>
        </p:txBody>
      </p:sp>
      <p:pic>
        <p:nvPicPr>
          <p:cNvPr id="2050" name="Picture 2" descr="Dutch Windmill Royalty Free Vector Clip Art illustration  -vc021122-CoolCLIPS.c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011459"/>
            <a:ext cx="2014438" cy="23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Упражнение “мельница”: тонкая талия, идеальный пресс, ноги и ягодицы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000" y="4270413"/>
            <a:ext cx="3326837" cy="249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No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43130" y="28521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478230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1464" y="114309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Восприятие музыки (слушание)</a:t>
            </a:r>
            <a:endParaRPr lang="ru-RU"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9778" y="5085184"/>
            <a:ext cx="86583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Рекомендации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родителям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Прослушать музыкальное произведение. Предложите  ребёнку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изобразить в рисунке сюжет на тему произведения. Взять в руки бумажных гномиков и предложить подвигаться в соответствии с характером музыкального произведения, отпуская их в пещеру  (замок  Горного короля)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1464" y="699084"/>
            <a:ext cx="7674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«В пещере горного короля» Музыка Э. Грига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pic>
        <p:nvPicPr>
          <p:cNvPr id="3074" name="Picture 2" descr="Рисунок в пещере горного короля для учеников 3 класс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703" y="1884230"/>
            <a:ext cx="4195291" cy="284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No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1720" y="16128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03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9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41464" y="114309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Пение</a:t>
            </a:r>
            <a:endParaRPr lang="ru-RU" sz="32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699084"/>
            <a:ext cx="8280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Песня «Падают снежинки»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723025"/>
            <a:ext cx="5112568" cy="5684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1. Снова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окном зима,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Снег кружится за порогом.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Покрывая все дома,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Заметая все дороги.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>
              <a:lnSpc>
                <a:spcPct val="115000"/>
              </a:lnSpc>
              <a:spcAft>
                <a:spcPts val="0"/>
              </a:spcAft>
            </a:pPr>
            <a:r>
              <a:rPr lang="ru-RU" sz="16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Припев: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Падают снежинки,</a:t>
            </a:r>
            <a:endParaRPr lang="ru-RU" sz="16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окном поют ветра.</a:t>
            </a:r>
            <a:endParaRPr lang="ru-RU" sz="16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Падают снежинки </a:t>
            </a:r>
            <a:endParaRPr lang="ru-RU" sz="16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 заката до утра.</a:t>
            </a:r>
            <a:endParaRPr lang="ru-RU" sz="16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Падают снежинки кружат белый хоровод.</a:t>
            </a:r>
            <a:endParaRPr lang="ru-RU" sz="16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гости к нам идёт Новый год, Новый год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2.  Может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быть, что в новый год,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Сбудется всё то, что снится.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–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нибудь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произойдёт,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Что-нибудь осуществится.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Падают снежинк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0152" y="1348391"/>
            <a:ext cx="609600" cy="609600"/>
          </a:xfrm>
          <a:prstGeom prst="rect">
            <a:avLst/>
          </a:prstGeom>
        </p:spPr>
      </p:pic>
      <p:pic>
        <p:nvPicPr>
          <p:cNvPr id="4098" name="Picture 2" descr="Новогодние картинки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61048"/>
            <a:ext cx="3846328" cy="219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47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0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7939" y="217721"/>
            <a:ext cx="4572000" cy="664027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ПЕСНЯ «Дед Мороз»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 тебя так долго ждали дедушка!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шагам тебя узнали дедушка!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Целый год мы вспоминали дедушка.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с тобою танцевали дедушка!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Припев: 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Выставляй скорее ножку,</a:t>
            </a:r>
            <a:endParaRPr lang="ru-RU" sz="16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Пяточка-носочек.</a:t>
            </a:r>
            <a:endParaRPr lang="ru-RU" sz="16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теперь другую ножку.</a:t>
            </a:r>
            <a:endParaRPr lang="ru-RU" sz="16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Пяточка-носочек.</a:t>
            </a:r>
            <a:endParaRPr lang="ru-RU" sz="16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Поверни свои ладошки вверх и вниз.</a:t>
            </a:r>
            <a:endParaRPr lang="ru-RU" sz="16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ещё совсем немножко покружись!  </a:t>
            </a:r>
            <a:endParaRPr lang="ru-RU" sz="16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2. Мы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тебя так долго ждали дедушка!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Понемножку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подрастали дедушка.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Скоро нам рукой помашешь дедушка.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уйдёшь пока не спляшешь дедушка!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Припев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Санта Клаус с подарками - Новый год и Рождество 2021 - Картинки анимация  гиф №8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939" y="3068960"/>
            <a:ext cx="3534937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мы тебя так долго ждали дедушк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32240" y="12555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88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5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1052736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7030A0"/>
                </a:solidFill>
              </a:rPr>
              <a:t/>
            </a:r>
            <a:br>
              <a:rPr lang="ru-RU" sz="3600" dirty="0" smtClean="0">
                <a:solidFill>
                  <a:srgbClr val="7030A0"/>
                </a:solidFill>
              </a:rPr>
            </a:br>
            <a:r>
              <a:rPr lang="ru-RU" sz="3600" dirty="0" smtClean="0">
                <a:solidFill>
                  <a:srgbClr val="7030A0"/>
                </a:solidFill>
              </a:rPr>
              <a:t/>
            </a:r>
            <a:br>
              <a:rPr lang="ru-RU" sz="3600" dirty="0" smtClean="0">
                <a:solidFill>
                  <a:srgbClr val="7030A0"/>
                </a:solidFill>
              </a:rPr>
            </a:br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Танец</a:t>
            </a:r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«Наша ёлочка»</a:t>
            </a:r>
            <a:r>
              <a:rPr lang="ru-RU" sz="3600" dirty="0" smtClean="0">
                <a:solidFill>
                  <a:srgbClr val="7030A0"/>
                </a:solidFill>
              </a:rPr>
              <a:t/>
            </a:r>
            <a:br>
              <a:rPr lang="ru-RU" sz="3600" dirty="0" smtClean="0">
                <a:solidFill>
                  <a:srgbClr val="7030A0"/>
                </a:solidFill>
              </a:rPr>
            </a:br>
            <a:r>
              <a:rPr lang="ru-RU" sz="3600" dirty="0" smtClean="0">
                <a:solidFill>
                  <a:srgbClr val="7030A0"/>
                </a:solidFill>
              </a:rPr>
              <a:t> </a:t>
            </a:r>
            <a:endParaRPr lang="ru-RU" sz="3600" dirty="0">
              <a:solidFill>
                <a:srgbClr val="7030A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4344" y="5805264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Рекомендации родителям: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Развивать у ребёнка способность передавать движения в соответствии с музыкой </a:t>
            </a:r>
          </a:p>
        </p:txBody>
      </p:sp>
      <p:pic>
        <p:nvPicPr>
          <p:cNvPr id="3" name="1. ВХОД наша ёлочк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23728" y="2204864"/>
            <a:ext cx="609600" cy="609600"/>
          </a:xfrm>
          <a:prstGeom prst="rect">
            <a:avLst/>
          </a:prstGeom>
        </p:spPr>
      </p:pic>
      <p:pic>
        <p:nvPicPr>
          <p:cNvPr id="6146" name="Picture 2" descr="Обои Наряженная елка возле домов в ожидании Рождества на рабочий стол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10207"/>
            <a:ext cx="3847240" cy="355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94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767</TotalTime>
  <Words>140</Words>
  <Application>Microsoft Office PowerPoint</Application>
  <PresentationFormat>Экран (4:3)</PresentationFormat>
  <Paragraphs>67</Paragraphs>
  <Slides>6</Slides>
  <Notes>5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Calibri</vt:lpstr>
      <vt:lpstr>Times New Roman</vt:lpstr>
      <vt:lpstr>Тема Office</vt:lpstr>
      <vt:lpstr>       МБДОУ детский сад «Оленёнок»  Дистанционное  музыкальное  занятие  (Декабрь месяц)  Подготовительная группа        Музыкальный руководитель: Башкирцева Н.О.  </vt:lpstr>
      <vt:lpstr>    </vt:lpstr>
      <vt:lpstr>Презентация PowerPoint</vt:lpstr>
      <vt:lpstr>Презентация PowerPoint</vt:lpstr>
      <vt:lpstr>Презентация PowerPoint</vt:lpstr>
      <vt:lpstr>  Танец «Наша ёлочка»  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Наташа Башкирцева</dc:creator>
  <cp:keywords>Оленёнок</cp:keywords>
  <cp:lastModifiedBy>Пользователь Windows</cp:lastModifiedBy>
  <cp:revision>99</cp:revision>
  <dcterms:created xsi:type="dcterms:W3CDTF">2014-05-28T16:37:28Z</dcterms:created>
  <dcterms:modified xsi:type="dcterms:W3CDTF">2020-12-08T07:09:59Z</dcterms:modified>
</cp:coreProperties>
</file>