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369" r:id="rId3"/>
    <p:sldId id="362" r:id="rId4"/>
    <p:sldId id="375" r:id="rId5"/>
    <p:sldId id="368" r:id="rId6"/>
    <p:sldId id="373" r:id="rId7"/>
    <p:sldId id="3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179511" y="21098"/>
            <a:ext cx="93486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 неделя, Ноябрь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LAMINGODANCE - Обу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90839"/>
            <a:ext cx="2347373" cy="29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" y="0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3048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произведение: 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Ливенская</a:t>
            </a:r>
            <a:r>
              <a:rPr lang="ru-RU" b="1" i="1" dirty="0" smtClean="0"/>
              <a:t> полька»</a:t>
            </a:r>
            <a:endParaRPr lang="ru-RU" b="1" i="1" dirty="0" smtClean="0"/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Танцевальное движение «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Ковырялочка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Выставить ногу на носок, а затем на пятку и выполнить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притопа, под счёт: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(Раз, два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топ, топ) </a:t>
            </a:r>
          </a:p>
        </p:txBody>
      </p:sp>
      <p:pic>
        <p:nvPicPr>
          <p:cNvPr id="10" name="Picture 2" descr="FLAMINGODANCE - Обуч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3549"/>
            <a:ext cx="3090254" cy="38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3 Дорожка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0052" y="3322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23007" y="0"/>
            <a:ext cx="358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Развитие чувства ритма</a:t>
            </a:r>
            <a:endParaRPr lang="ru-RU" sz="2000" b="1" i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116994"/>
            <a:ext cx="91555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Рекомендации родителям: </a:t>
            </a:r>
            <a:r>
              <a:rPr lang="ru-RU" sz="2000" b="1" i="1" dirty="0" smtClean="0"/>
              <a:t>Ритмический рисунок</a:t>
            </a:r>
            <a:endParaRPr lang="ru-RU" sz="2000" b="1" i="1" dirty="0" smtClean="0"/>
          </a:p>
          <a:p>
            <a:pPr algn="ctr"/>
            <a:r>
              <a:rPr lang="ru-RU" sz="2000" i="1" dirty="0" smtClean="0"/>
              <a:t>Сыграть на ударном музыкальном инструменте</a:t>
            </a:r>
            <a:endParaRPr lang="ru-RU" sz="2000" i="1" dirty="0"/>
          </a:p>
        </p:txBody>
      </p:sp>
      <p:pic>
        <p:nvPicPr>
          <p:cNvPr id="2050" name="Picture 2" descr="Ритмические карточки &amp;quot;РОМАШКОВЫЕ РИТМЫ&amp;quot; | Презентация по музыке:  |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70" y="50424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93" y="-151866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866" y="4869160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произведение:  «Мышки» музыка А. </a:t>
            </a:r>
            <a:r>
              <a:rPr lang="ru-RU" b="1" i="1" dirty="0" err="1" smtClean="0"/>
              <a:t>Жилинского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Обратить внимание на быстрый темп пьесы, лёгкий подвижный характер. Пофантазировать, что может делать мышка.</a:t>
            </a:r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40 Дорожка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2198982"/>
            <a:ext cx="609600" cy="609600"/>
          </a:xfrm>
          <a:prstGeom prst="rect">
            <a:avLst/>
          </a:prstGeom>
        </p:spPr>
      </p:pic>
      <p:pic>
        <p:nvPicPr>
          <p:cNvPr id="2050" name="Picture 2" descr="Милая МЫШЬ (55 фото няшных мышек). | Семейная К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25303"/>
            <a:ext cx="4104456" cy="34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7358" y="158037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Споём вместе песню 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/>
              <a:t>«К нам гости пришли» муз. Ан. Александрова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35920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Слова песни</a:t>
            </a:r>
            <a:r>
              <a:rPr lang="ru-RU" dirty="0" smtClean="0"/>
              <a:t>: (продолжение)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Ты топни ногой,</a:t>
            </a:r>
          </a:p>
          <a:p>
            <a:r>
              <a:rPr lang="ru-RU" dirty="0" smtClean="0"/>
              <a:t>Да притопни другой </a:t>
            </a:r>
          </a:p>
          <a:p>
            <a:r>
              <a:rPr lang="ru-RU" dirty="0" smtClean="0"/>
              <a:t>Я волчком кружиться стану</a:t>
            </a:r>
          </a:p>
          <a:p>
            <a:r>
              <a:rPr lang="ru-RU" dirty="0" smtClean="0"/>
              <a:t>А ты так постой.</a:t>
            </a:r>
          </a:p>
          <a:p>
            <a:endParaRPr lang="ru-RU" dirty="0" smtClean="0"/>
          </a:p>
          <a:p>
            <a:r>
              <a:rPr lang="ru-RU" dirty="0" smtClean="0"/>
              <a:t>5. Наш детский сад</a:t>
            </a:r>
          </a:p>
          <a:p>
            <a:r>
              <a:rPr lang="ru-RU" dirty="0" smtClean="0"/>
              <a:t>Дружбой славится,</a:t>
            </a:r>
          </a:p>
          <a:p>
            <a:r>
              <a:rPr lang="ru-RU" dirty="0" smtClean="0"/>
              <a:t>Приходите гости чаще,</a:t>
            </a:r>
          </a:p>
          <a:p>
            <a:r>
              <a:rPr lang="ru-RU" dirty="0" smtClean="0"/>
              <a:t>Если нравится.</a:t>
            </a:r>
            <a:endParaRPr lang="ru-RU" dirty="0"/>
          </a:p>
        </p:txBody>
      </p:sp>
      <p:pic>
        <p:nvPicPr>
          <p:cNvPr id="8" name="Picture 2" descr="К нам гости пришли - детские песни | Детское Королевство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1521"/>
            <a:ext cx="4248472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4972" y="1727023"/>
            <a:ext cx="609600" cy="609600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>
            <a:off x="8244408" y="3563999"/>
            <a:ext cx="144016" cy="5040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668344" y="4975782"/>
            <a:ext cx="144016" cy="5040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Музыкальная игра </a:t>
            </a:r>
            <a:r>
              <a:rPr lang="ru-RU" sz="2000" b="1" i="1" u="sng" dirty="0" smtClean="0"/>
              <a:t>«Чей кружок скорее соберётся»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 smtClean="0"/>
              <a:t>Русская народная мелодия</a:t>
            </a:r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2011" y="5301208"/>
            <a:ext cx="8671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Рекомендации для родителей:  </a:t>
            </a:r>
            <a:r>
              <a:rPr lang="ru-RU" i="1" dirty="0" smtClean="0"/>
              <a:t>На 1 стул поставить игрушку-кошку, </a:t>
            </a:r>
          </a:p>
          <a:p>
            <a:pPr algn="ctr"/>
            <a:r>
              <a:rPr lang="ru-RU" i="1" dirty="0" smtClean="0"/>
              <a:t>2 стул – игрушку собачку, 3 стул игрушку-мышку. Звучит музыка</a:t>
            </a:r>
          </a:p>
          <a:p>
            <a:pPr algn="ctr"/>
            <a:r>
              <a:rPr lang="ru-RU" i="1" dirty="0"/>
              <a:t>с</a:t>
            </a:r>
            <a:r>
              <a:rPr lang="ru-RU" i="1" dirty="0" smtClean="0"/>
              <a:t> её</a:t>
            </a:r>
            <a:r>
              <a:rPr lang="ru-RU" i="1" dirty="0" smtClean="0"/>
              <a:t> музыка окончанием встать всем вокруг, (например Собачки и т.д.) </a:t>
            </a:r>
          </a:p>
          <a:p>
            <a:pPr algn="ctr"/>
            <a:endParaRPr lang="ru-RU" i="1" dirty="0"/>
          </a:p>
        </p:txBody>
      </p:sp>
      <p:pic>
        <p:nvPicPr>
          <p:cNvPr id="3" name="Picture 2" descr="Игры на развитие коммуникативных ум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0" y="1601250"/>
            <a:ext cx="421729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0 Дорожка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1. 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2. Вспомните, как называется песня которую вы пели?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3. В какую музыкальную игру поиграли? 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862</TotalTime>
  <Words>246</Words>
  <Application>Microsoft Office PowerPoint</Application>
  <PresentationFormat>Экран (4:3)</PresentationFormat>
  <Paragraphs>61</Paragraphs>
  <Slides>7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102</cp:revision>
  <dcterms:created xsi:type="dcterms:W3CDTF">2014-02-09T19:12:44Z</dcterms:created>
  <dcterms:modified xsi:type="dcterms:W3CDTF">2020-11-16T07:26:06Z</dcterms:modified>
</cp:coreProperties>
</file>