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62" r:id="rId6"/>
    <p:sldId id="263" r:id="rId7"/>
    <p:sldId id="259" r:id="rId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/>
              <a:pPr>
                <a:defRPr/>
              </a:pPr>
              <a:t>05.11.2020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/>
              <a:pPr>
                <a:defRPr/>
              </a:pPr>
              <a:t>05.11.2020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/>
              <a:pPr>
                <a:defRPr/>
              </a:pPr>
              <a:t>05.11.2020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/>
              <a:pPr>
                <a:defRPr/>
              </a:pPr>
              <a:t>05.11.2020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/>
              <a:pPr>
                <a:defRPr/>
              </a:pPr>
              <a:t>05.11.2020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/>
              <a:pPr>
                <a:defRPr/>
              </a:pPr>
              <a:t>05.11.2020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/>
              <a:pPr>
                <a:defRPr/>
              </a:pPr>
              <a:t>05.11.2020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/>
              <a:pPr>
                <a:defRPr/>
              </a:pPr>
              <a:t>05.11.2020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/>
              <a:pPr>
                <a:defRPr/>
              </a:pPr>
              <a:t>05.11.2020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/>
              <a:pPr>
                <a:defRPr/>
              </a:pPr>
              <a:t>05.11.2020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/>
              <a:pPr>
                <a:defRPr/>
              </a:pPr>
              <a:t>05.11.2020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/>
              <a:pPr>
                <a:defRPr/>
              </a:pPr>
              <a:t>05.11.2020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audio" Target="../media/media2.mp3"/><Relationship Id="rId7" Type="http://schemas.openxmlformats.org/officeDocument/2006/relationships/oleObject" Target="../embeddings/oleObject1.bin"/><Relationship Id="rId2" Type="http://schemas.microsoft.com/office/2007/relationships/media" Target="../media/media2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7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video" Target="../media/media3.mp4"/><Relationship Id="rId7" Type="http://schemas.openxmlformats.org/officeDocument/2006/relationships/oleObject" Target="../embeddings/oleObject3.bin"/><Relationship Id="rId2" Type="http://schemas.microsoft.com/office/2007/relationships/media" Target="../media/media3.mp4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i022.radikal.ru/1304/0b/005110753ae9.png" TargetMode="External"/><Relationship Id="rId2" Type="http://schemas.openxmlformats.org/officeDocument/2006/relationships/hyperlink" Target="http://s018.radikal.ru/i519/1304/3e/4bb97ff07cca.pn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img-fotki.yandex.ru/get/4126/981986.29/0_833e9_d1cacb4b_ori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331640" y="4221088"/>
            <a:ext cx="7358063" cy="1470025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Занятие </a:t>
            </a:r>
            <a:r>
              <a:rPr lang="ru-RU" b="1" i="1" dirty="0" smtClean="0">
                <a:solidFill>
                  <a:srgbClr val="FF0000"/>
                </a:solidFill>
              </a:rPr>
              <a:t>№2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старшая группа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sz="3200" b="1" i="1" dirty="0" smtClean="0">
                <a:solidFill>
                  <a:srgbClr val="FF0000"/>
                </a:solidFill>
              </a:rPr>
              <a:t>ноябрь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>                          </a:t>
            </a:r>
            <a:r>
              <a:rPr lang="ru-RU" sz="2400" b="1" i="1" dirty="0" smtClean="0">
                <a:solidFill>
                  <a:srgbClr val="7030A0"/>
                </a:solidFill>
              </a:rPr>
              <a:t>Составила: музыкальный</a:t>
            </a:r>
            <a:br>
              <a:rPr lang="ru-RU" sz="2400" b="1" i="1" dirty="0" smtClean="0">
                <a:solidFill>
                  <a:srgbClr val="7030A0"/>
                </a:solidFill>
              </a:rPr>
            </a:br>
            <a:r>
              <a:rPr lang="ru-RU" sz="2400" b="1" i="1" dirty="0" smtClean="0">
                <a:solidFill>
                  <a:srgbClr val="7030A0"/>
                </a:solidFill>
              </a:rPr>
              <a:t>                                                руководитель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Емелова</a:t>
            </a:r>
            <a:r>
              <a:rPr lang="ru-RU" sz="2400" b="1" i="1" dirty="0" smtClean="0">
                <a:solidFill>
                  <a:srgbClr val="7030A0"/>
                </a:solidFill>
              </a:rPr>
              <a:t> О.Н.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285728"/>
            <a:ext cx="7400925" cy="1785950"/>
          </a:xfrm>
        </p:spPr>
        <p:txBody>
          <a:bodyPr rtlCol="0">
            <a:normAutofit lnSpcReduction="1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Муниципальное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бюджетное дошкольное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образовательное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у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чреждение детский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сад «Оленёнок» </a:t>
            </a:r>
            <a:endParaRPr lang="ru-RU" sz="2000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-1044624" y="-1548172"/>
            <a:ext cx="10054274" cy="3096344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36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Слушание</a:t>
            </a:r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муз.А.Жилинский</a:t>
            </a:r>
            <a:r>
              <a:rPr lang="ru-RU" sz="28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«Мышки»</a:t>
            </a:r>
            <a:endParaRPr lang="ru-RU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мышки Жилинский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969" y="1844824"/>
            <a:ext cx="8911530" cy="501317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107504" y="-171400"/>
            <a:ext cx="8229600" cy="1000125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Пальчиковая гимнастика</a:t>
            </a:r>
            <a:endParaRPr lang="ru-RU" sz="3200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978" y="1988840"/>
            <a:ext cx="6451706" cy="4511154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2016296"/>
            <a:ext cx="36195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6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86589">
            <a:off x="-134416" y="871488"/>
            <a:ext cx="7584294" cy="6162987"/>
          </a:xfrm>
          <a:prstGeom prst="rect">
            <a:avLst/>
          </a:prstGeom>
        </p:spPr>
      </p:pic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395536" y="314476"/>
            <a:ext cx="6957806" cy="1154112"/>
          </a:xfrm>
        </p:spPr>
        <p:txBody>
          <a:bodyPr/>
          <a:lstStyle/>
          <a:p>
            <a:r>
              <a:rPr lang="ru-RU" sz="4000" dirty="0">
                <a:solidFill>
                  <a:srgbClr val="00B050"/>
                </a:solidFill>
                <a:latin typeface="Comic Sans MS" panose="030F0702030302020204" pitchFamily="66" charset="0"/>
              </a:rPr>
              <a:t>Пение </a:t>
            </a:r>
            <a:br>
              <a:rPr lang="ru-RU" sz="4000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ru-RU" sz="4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«Снежная песенка» </a:t>
            </a:r>
            <a:br>
              <a:rPr lang="ru-RU" sz="4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0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муз.Д.Львова</a:t>
            </a:r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-</a:t>
            </a:r>
            <a:r>
              <a:rPr lang="ru-RU" sz="20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Компанейца</a:t>
            </a:r>
            <a:endParaRPr lang="ru-RU" sz="20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9769771"/>
              </p:ext>
            </p:extLst>
          </p:nvPr>
        </p:nvGraphicFramePr>
        <p:xfrm>
          <a:off x="92075" y="92075"/>
          <a:ext cx="925513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Объект упаковщика для оболочки" showAsIcon="1" r:id="rId7" imgW="924840" imgH="491040" progId="Package">
                  <p:embed/>
                </p:oleObj>
              </mc:Choice>
              <mc:Fallback>
                <p:oleObj name="Объект упаковщика для оболочки" showAsIcon="1" r:id="rId7" imgW="92484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925513" cy="49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261214"/>
              </p:ext>
            </p:extLst>
          </p:nvPr>
        </p:nvGraphicFramePr>
        <p:xfrm>
          <a:off x="92075" y="92075"/>
          <a:ext cx="925513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Объект упаковщика для оболочки" showAsIcon="1" r:id="rId9" imgW="924840" imgH="491040" progId="Package">
                  <p:embed/>
                </p:oleObj>
              </mc:Choice>
              <mc:Fallback>
                <p:oleObj name="Объект упаковщика для оболочки" showAsIcon="1" r:id="rId9" imgW="92484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925513" cy="49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2075" y="1988840"/>
            <a:ext cx="7144221" cy="3477875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1. К нам на новоселье</a:t>
            </a:r>
          </a:p>
          <a:p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Жалует зима,</a:t>
            </a:r>
          </a:p>
          <a:p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А за ней веселье,</a:t>
            </a:r>
          </a:p>
          <a:p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Смех и кутерьма.</a:t>
            </a:r>
          </a:p>
          <a:p>
            <a:endParaRPr lang="ru-RU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Припев:</a:t>
            </a:r>
          </a:p>
          <a:p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А ну, снежок,</a:t>
            </a:r>
          </a:p>
          <a:p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А ну, дружок,</a:t>
            </a:r>
          </a:p>
          <a:p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Лети, не уставай.</a:t>
            </a:r>
          </a:p>
          <a:p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И двор, и дом,</a:t>
            </a:r>
          </a:p>
          <a:p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И все кругом</a:t>
            </a:r>
          </a:p>
          <a:p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Теплее укрывай.</a:t>
            </a:r>
          </a:p>
          <a:p>
            <a:endParaRPr lang="ru-RU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2. Нам всего милее</a:t>
            </a:r>
          </a:p>
          <a:p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Зимние деньки:</a:t>
            </a:r>
          </a:p>
          <a:p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Снежные аллеи,</a:t>
            </a:r>
          </a:p>
          <a:p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Лыжи и коньки.</a:t>
            </a:r>
          </a:p>
          <a:p>
            <a:endParaRPr lang="ru-RU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3. Белый снег мохнатый</a:t>
            </a:r>
          </a:p>
          <a:p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Пляшет за окном —</a:t>
            </a:r>
          </a:p>
          <a:p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Мы о нем, ребята,</a:t>
            </a:r>
          </a:p>
          <a:p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Песенку споем!</a:t>
            </a:r>
            <a:endParaRPr lang="ru-RU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Снежная песенка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56176" y="5498976"/>
            <a:ext cx="609600" cy="609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50" cy="1154112"/>
          </a:xfrm>
        </p:spPr>
        <p:txBody>
          <a:bodyPr/>
          <a:lstStyle/>
          <a:p>
            <a:r>
              <a:rPr lang="ru-RU" sz="4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Музицирование</a:t>
            </a:r>
            <a:br>
              <a:rPr lang="ru-RU" sz="4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ru-RU" sz="2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играть ритмично под музыку</a:t>
            </a:r>
          </a:p>
        </p:txBody>
      </p:sp>
      <p:pic>
        <p:nvPicPr>
          <p:cNvPr id="4" name="оркестр Полька   Анна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20" y="1611313"/>
            <a:ext cx="6755237" cy="5067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0198234"/>
              </p:ext>
            </p:extLst>
          </p:nvPr>
        </p:nvGraphicFramePr>
        <p:xfrm>
          <a:off x="92075" y="92075"/>
          <a:ext cx="925513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Объект упаковщика для оболочки" showAsIcon="1" r:id="rId7" imgW="924840" imgH="491040" progId="Package">
                  <p:embed/>
                </p:oleObj>
              </mc:Choice>
              <mc:Fallback>
                <p:oleObj name="Объект упаковщика для оболочки" showAsIcon="1" r:id="rId7" imgW="92484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925513" cy="49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8540738"/>
              </p:ext>
            </p:extLst>
          </p:nvPr>
        </p:nvGraphicFramePr>
        <p:xfrm>
          <a:off x="92075" y="92075"/>
          <a:ext cx="925513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Объект упаковщика для оболочки" showAsIcon="1" r:id="rId9" imgW="924840" imgH="491040" progId="Package">
                  <p:embed/>
                </p:oleObj>
              </mc:Choice>
              <mc:Fallback>
                <p:oleObj name="Объект упаковщика для оболочки" showAsIcon="1" r:id="rId9" imgW="92484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925513" cy="49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545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1909">
            <a:off x="-152421" y="1923947"/>
            <a:ext cx="3577723" cy="28507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556792"/>
            <a:ext cx="3431116" cy="2571328"/>
          </a:xfrm>
          <a:prstGeom prst="rect">
            <a:avLst/>
          </a:prstGeom>
        </p:spPr>
      </p:pic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861239" y="4032347"/>
            <a:ext cx="8229600" cy="1000125"/>
          </a:xfrm>
        </p:spPr>
        <p:txBody>
          <a:bodyPr/>
          <a:lstStyle/>
          <a:p>
            <a:r>
              <a:rPr lang="ru-RU" sz="32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/>
            </a:r>
            <a:br>
              <a:rPr lang="ru-RU" sz="3200" dirty="0" smtClean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r>
              <a:rPr lang="ru-RU" sz="32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Игра</a:t>
            </a:r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«</a:t>
            </a:r>
            <a:r>
              <a:rPr lang="ru-RU" sz="36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Займи место</a:t>
            </a:r>
            <a:r>
              <a:rPr lang="ru-RU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»</a:t>
            </a:r>
            <a:br>
              <a:rPr lang="ru-RU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28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Дети бегают вокруг стульев по большому кругу, взрослый сажает на один стул игрушку-собачку, на другой кладет бантик. </a:t>
            </a:r>
            <a:br>
              <a:rPr lang="ru-RU" sz="2800" dirty="0" smtClean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r>
              <a:rPr lang="ru-RU" sz="28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Оставшиеся без места дети весело танцуют</a:t>
            </a:r>
            <a:br>
              <a:rPr lang="ru-RU" sz="2800" dirty="0" smtClean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r>
              <a:rPr lang="ru-RU" sz="28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 в кругу</a:t>
            </a:r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endParaRPr lang="ru-RU" dirty="0" smtClean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Займи место р.н.м.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1291" y="60212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69610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28625" y="1785938"/>
            <a:ext cx="8229600" cy="1143000"/>
          </a:xfrm>
        </p:spPr>
        <p:txBody>
          <a:bodyPr/>
          <a:lstStyle/>
          <a:p>
            <a:r>
              <a:rPr lang="ru-RU" b="1" i="1" dirty="0" smtClean="0"/>
              <a:t>Используемые</a:t>
            </a:r>
            <a:r>
              <a:rPr lang="ru-RU" b="1" dirty="0" smtClean="0"/>
              <a:t> </a:t>
            </a:r>
            <a:r>
              <a:rPr lang="ru-RU" b="1" i="1" dirty="0" smtClean="0"/>
              <a:t>ресурсы</a:t>
            </a:r>
            <a:r>
              <a:rPr lang="ru-RU" dirty="0" smtClean="0"/>
              <a:t>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00375"/>
            <a:ext cx="8229600" cy="3125788"/>
          </a:xfrm>
        </p:spPr>
        <p:txBody>
          <a:bodyPr/>
          <a:lstStyle/>
          <a:p>
            <a:pPr marL="252000" indent="0">
              <a:buFont typeface="Arial" charset="0"/>
              <a:buNone/>
              <a:defRPr/>
            </a:pPr>
            <a:r>
              <a:rPr lang="ru-RU" sz="2400" u="sng" dirty="0" smtClean="0">
                <a:hlinkClick r:id="rId2"/>
              </a:rPr>
              <a:t>http://s018.radikal.ru/i519/1304/3e/4bb97ff07cca.png</a:t>
            </a:r>
            <a:endParaRPr lang="ru-RU" sz="2400" dirty="0" smtClean="0"/>
          </a:p>
          <a:p>
            <a:pPr marL="252000" indent="0">
              <a:buFont typeface="Arial" charset="0"/>
              <a:buNone/>
              <a:defRPr/>
            </a:pPr>
            <a:r>
              <a:rPr lang="ru-RU" sz="2400" u="sng" dirty="0" smtClean="0">
                <a:hlinkClick r:id="rId3"/>
              </a:rPr>
              <a:t>http://i022.radikal.ru/1304/0b/005110753ae9.png</a:t>
            </a:r>
            <a:endParaRPr lang="ru-RU" sz="2400" dirty="0" smtClean="0"/>
          </a:p>
          <a:p>
            <a:pPr marL="252000" indent="0">
              <a:buFont typeface="Arial" charset="0"/>
              <a:buNone/>
              <a:defRPr/>
            </a:pPr>
            <a:r>
              <a:rPr lang="ru-RU" sz="2400" u="sng" dirty="0" smtClean="0">
                <a:hlinkClick r:id="rId4"/>
              </a:rPr>
              <a:t>http://img-fotki.yandex.ru/get/4126/981986.29/0_833e9_d1cacb4b_orig</a:t>
            </a:r>
            <a:endParaRPr lang="ru-RU" sz="2400" dirty="0" smtClean="0"/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лиц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МУЗО 1 неделя ноябрь ст.гр.Емелова О.Н.</Template>
  <TotalTime>80</TotalTime>
  <Words>109</Words>
  <Application>Microsoft Office PowerPoint</Application>
  <PresentationFormat>Экран (4:3)</PresentationFormat>
  <Paragraphs>37</Paragraphs>
  <Slides>7</Slides>
  <Notes>0</Notes>
  <HiddenSlides>0</HiddenSlides>
  <MMClips>4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Comic Sans MS</vt:lpstr>
      <vt:lpstr>лица</vt:lpstr>
      <vt:lpstr>Объект упаковщика для оболочки</vt:lpstr>
      <vt:lpstr>Занятие №2 старшая группа ноябрь                           Составила: музыкальный                                                 руководитель Емелова О.Н.</vt:lpstr>
      <vt:lpstr> Слушание муз.А.Жилинский «Мышки»</vt:lpstr>
      <vt:lpstr>Пальчиковая гимнастика</vt:lpstr>
      <vt:lpstr>Пение  «Снежная песенка»  муз.Д.Львова -Компанейца</vt:lpstr>
      <vt:lpstr>Музицирование играть ритмично под музыку</vt:lpstr>
      <vt:lpstr> Игра «Займи место»  Дети бегают вокруг стульев по большому кругу, взрослый сажает на один стул игрушку-собачку, на другой кладет бантик.  Оставшиеся без места дети весело танцуют  в кругу </vt:lpstr>
      <vt:lpstr>Используемые ресурсы: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Занятие №1                            Составила: музыкальный                                                 руководитель Емелова О.Н.</dc:title>
  <dc:creator>Пользователь Windows</dc:creator>
  <cp:lastModifiedBy>Пользователь Windows</cp:lastModifiedBy>
  <cp:revision>9</cp:revision>
  <dcterms:created xsi:type="dcterms:W3CDTF">2020-11-02T11:29:47Z</dcterms:created>
  <dcterms:modified xsi:type="dcterms:W3CDTF">2020-11-05T10:21:40Z</dcterms:modified>
</cp:coreProperties>
</file>