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60" r:id="rId7"/>
    <p:sldId id="25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D:\рабочий стол\1\6.png"/>
          <p:cNvPicPr>
            <a:picLocks noChangeAspect="1" noChangeArrowheads="1"/>
          </p:cNvPicPr>
          <p:nvPr userDrawn="1"/>
        </p:nvPicPr>
        <p:blipFill>
          <a:blip r:embed="rId3" cstate="print"/>
          <a:srcRect l="18359"/>
          <a:stretch>
            <a:fillRect/>
          </a:stretch>
        </p:blipFill>
        <p:spPr bwMode="auto">
          <a:xfrm flipH="1">
            <a:off x="0" y="4849679"/>
            <a:ext cx="1714512" cy="200832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5" name="Picture 2" descr="D:\рабочий стол\1\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1714512" cy="215700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5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1.zoon.ru/preview/X7rnoPe61OGY3D1Q8XjSEQ/2400x1500x85/1/6/a/original_57d70d3740c0882a298bfd96_57e8694d01568.jpg&amp;ogl_url=https://ds05.infourok.ru/uploads/ex/0eec/0002a6fb-829ec744/img29.jpg" TargetMode="External"/><Relationship Id="rId2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hotoshop-kopona.com/uploads/posts/2019-05/1557078103_children-autumn-background-5.jpg&amp;ogl_url=https://ds05.infourok.ru/uploads/ex/0eec/0002a6fb-829ec744/img29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&#1077;&#1078;&#1080;&#1082;%20&#1085;&#1072;%20&#1087;&#1088;&#1086;&#1079;&#1088;&#1072;&#1095;&#1085;&#1086;&#1084;%20&#1092;&#1086;&#1085;&#1077;%20&#1082;&#1072;&#1088;&#1090;&#1080;&#1085;&#1082;&#1080;%20&#1076;&#1083;&#1103;%20&#1076;&#1077;&#1090;&#1077;&#1081;&amp;stype=image&amp;lr=976&amp;source=wiz&amp;p=4&amp;pos=139&amp;rpt=simage&amp;img_url=https://i.pinimg.com/originals/79/b8/69/79b869da7a016d64b974354ce05eb223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43924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Муниципальное бюджетное дошкольное образовательное учреждение детский сад «Оленёнок»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6000" dirty="0" smtClean="0"/>
              <a:t>Занятие </a:t>
            </a:r>
            <a:br>
              <a:rPr lang="ru-RU" sz="6000" dirty="0" smtClean="0"/>
            </a:br>
            <a:r>
              <a:rPr lang="ru-RU" sz="6000" dirty="0" smtClean="0">
                <a:solidFill>
                  <a:srgbClr val="7030A0"/>
                </a:solidFill>
              </a:rPr>
              <a:t>№2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03848" y="5589240"/>
            <a:ext cx="4223392" cy="6858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Составитель: музыкальный руководитель </a:t>
            </a:r>
            <a:r>
              <a:rPr lang="ru-RU" sz="2800" dirty="0" err="1" smtClean="0">
                <a:solidFill>
                  <a:srgbClr val="C00000"/>
                </a:solidFill>
                <a:latin typeface="+mj-lt"/>
              </a:rPr>
              <a:t>Емелова</a:t>
            </a: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О.Н.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56084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Слушание музыки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«Русский наигрыш» народная мелодия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348880"/>
            <a:ext cx="8712968" cy="15121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Спросить у детей, звучание каких инструментов они услышали. Предложить детям поплясать, напомнив им характерные движения русских плясовых движений для мальчиков и девочек. Похвалите всех.</a:t>
            </a:r>
            <a:endParaRPr lang="ru-RU" sz="3200" b="1" i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2736304" cy="2415733"/>
          </a:xfrm>
          <a:prstGeom prst="rect">
            <a:avLst/>
          </a:prstGeom>
        </p:spPr>
      </p:pic>
      <p:pic>
        <p:nvPicPr>
          <p:cNvPr id="6" name="русский наигры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6" y="2066636"/>
            <a:ext cx="4824536" cy="4824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Пальчиковая игра </a:t>
            </a:r>
            <a:r>
              <a:rPr lang="ru-RU" b="1" dirty="0" smtClean="0">
                <a:solidFill>
                  <a:srgbClr val="002060"/>
                </a:solidFill>
              </a:rPr>
              <a:t>«Уточка»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78" y="1628800"/>
            <a:ext cx="7379729" cy="51535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Пение «Моя Россия» </a:t>
            </a:r>
            <a:r>
              <a:rPr lang="ru-RU" b="1" dirty="0" err="1" smtClean="0">
                <a:solidFill>
                  <a:srgbClr val="7030A0"/>
                </a:solidFill>
              </a:rPr>
              <a:t>Г.Струве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Петь неторопливо, спокойно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у моей Росс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556792"/>
            <a:ext cx="6175573" cy="494045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5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Музицирование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«Итальянская полька»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С.</a:t>
            </a:r>
            <a:r>
              <a:rPr lang="ru-RU" b="1" dirty="0" err="1" smtClean="0">
                <a:solidFill>
                  <a:srgbClr val="C00000"/>
                </a:solidFill>
              </a:rPr>
              <a:t>Рахманинов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Играем ритмический </a:t>
            </a:r>
            <a:r>
              <a:rPr lang="ru-RU" sz="3600" b="1" dirty="0" smtClean="0">
                <a:solidFill>
                  <a:srgbClr val="7030A0"/>
                </a:solidFill>
              </a:rPr>
              <a:t>рисунок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Полька Рахманинов (оркестр  от С.  Дерд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602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Пляска-игра «</a:t>
            </a:r>
            <a:r>
              <a:rPr lang="ru-RU" b="1" dirty="0" err="1" smtClean="0">
                <a:solidFill>
                  <a:srgbClr val="C00000"/>
                </a:solidFill>
              </a:rPr>
              <a:t>Топотуха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финская </a:t>
            </a:r>
            <a:r>
              <a:rPr lang="ru-RU" sz="2700" b="1" dirty="0" smtClean="0">
                <a:solidFill>
                  <a:srgbClr val="C00000"/>
                </a:solidFill>
              </a:rPr>
              <a:t>народная мелодия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Танцуем эмоционально, проявлять фантазию в произвольных характерных танцах. Формируем коммуникативные навыки.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pic>
        <p:nvPicPr>
          <p:cNvPr id="5" name="ТОПОТУХ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11195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4898082" cy="46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857916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Информационные источников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86439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1.Фон осень</a:t>
            </a:r>
          </a:p>
          <a:p>
            <a:r>
              <a:rPr lang="ru-RU" sz="1400" u="sng" dirty="0" smtClean="0">
                <a:hlinkClick r:id="rId2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2.Фон листья</a:t>
            </a:r>
          </a:p>
          <a:p>
            <a:r>
              <a:rPr lang="ru-RU" sz="1400" u="sng" dirty="0" smtClean="0">
                <a:hlinkClick r:id="rId3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3. Изображение ежика</a:t>
            </a:r>
          </a:p>
          <a:p>
            <a:r>
              <a:rPr lang="ru-RU" sz="1400" dirty="0" smtClean="0">
                <a:hlinkClick r:id="rId4"/>
              </a:rPr>
              <a:t>https://yandex.ru/images/search?text=ежик%20на%20прозрачном%20фоне%20картинки%20для%20детей&amp;stype=image&amp;lr=976</a:t>
            </a:r>
            <a:endParaRPr lang="ru-RU" sz="1400" dirty="0" smtClean="0"/>
          </a:p>
          <a:p>
            <a:r>
              <a:rPr lang="ru-RU" sz="1400" dirty="0" smtClean="0"/>
              <a:t>4. Изображение белки</a:t>
            </a:r>
          </a:p>
          <a:p>
            <a:r>
              <a:rPr lang="ru-RU" sz="1400" u="sng" dirty="0" smtClean="0">
                <a:solidFill>
                  <a:schemeClr val="accent5">
                    <a:lumMod val="75000"/>
                  </a:schemeClr>
                </a:solidFill>
              </a:rPr>
              <a:t>https://yandex.ru/images/search?text=клипарт%20белка%20на%20прозрачном%20фоне&amp;lr=976&amp;p=2&amp;pos=67&amp;rpt=simage&amp;img_url=https%3A%2F%2Fimg2.freepng.ru%2F20180322%2Fwdw%</a:t>
            </a:r>
          </a:p>
          <a:p>
            <a:endParaRPr lang="ru-RU" sz="1400" dirty="0" smtClean="0"/>
          </a:p>
          <a:p>
            <a:r>
              <a:rPr lang="ru-RU" sz="1400" dirty="0"/>
              <a:t>автора шаблона: Лебедева Татьяна Юрьевна воспитатель МБДОУ «ДСОВ №88» Сайт: http://pedsovet.su</a:t>
            </a:r>
          </a:p>
          <a:p>
            <a:endParaRPr lang="ru-RU" sz="1400" dirty="0" smtClean="0"/>
          </a:p>
          <a:p>
            <a:endParaRPr lang="ru-RU" sz="1400" u="sng" dirty="0" smtClean="0"/>
          </a:p>
          <a:p>
            <a:endParaRPr lang="ru-RU" sz="1400" u="sng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ругая 1">
      <a:majorFont>
        <a:latin typeface="Monotype Corsiva"/>
        <a:ea typeface=""/>
        <a:cs typeface=""/>
      </a:majorFont>
      <a:minorFont>
        <a:latin typeface="Times New Roman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112</Words>
  <Application>Microsoft Office PowerPoint</Application>
  <PresentationFormat>Экран (4:3)</PresentationFormat>
  <Paragraphs>22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«Оленёнок»  Занятие  №2</vt:lpstr>
      <vt:lpstr>Слушание музыки  «Русский наигрыш» народная мелодия </vt:lpstr>
      <vt:lpstr>Пальчиковая игра «Уточка»</vt:lpstr>
      <vt:lpstr>Пение «Моя Россия» Г.Струве Петь неторопливо, спокойно</vt:lpstr>
      <vt:lpstr>Музицирование «Итальянская полька» С.Рахманинов Играем ритмический рисунок</vt:lpstr>
      <vt:lpstr>Пляска-игра «Топотуха» финская народная мелодия Танцуем эмоционально, проявлять фантазию в произвольных характерных танцах. Формируем коммуникативные навыки.</vt:lpstr>
      <vt:lpstr>Информационные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</dc:creator>
  <cp:lastModifiedBy>Пользователь Windows</cp:lastModifiedBy>
  <cp:revision>31</cp:revision>
  <dcterms:created xsi:type="dcterms:W3CDTF">2019-11-16T06:10:26Z</dcterms:created>
  <dcterms:modified xsi:type="dcterms:W3CDTF">2020-11-06T11:51:12Z</dcterms:modified>
</cp:coreProperties>
</file>