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9"/>
  </p:notesMasterIdLst>
  <p:sldIdLst>
    <p:sldId id="260" r:id="rId2"/>
    <p:sldId id="263" r:id="rId3"/>
    <p:sldId id="267" r:id="rId4"/>
    <p:sldId id="273" r:id="rId5"/>
    <p:sldId id="271" r:id="rId6"/>
    <p:sldId id="272" r:id="rId7"/>
    <p:sldId id="261" r:id="rId8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Comic Sans MS" panose="030F0702030302020204" pitchFamily="66" charset="0"/>
      <p:regular r:id="rId14"/>
      <p:bold r:id="rId15"/>
      <p:italic r:id="rId16"/>
      <p:boldItalic r:id="rId17"/>
    </p:embeddedFont>
    <p:embeddedFont>
      <p:font typeface="Matilda" panose="020B0604020202020204" charset="0"/>
      <p:regular r:id="rId1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33"/>
    <a:srgbClr val="EFAD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099" autoAdjust="0"/>
  </p:normalViewPr>
  <p:slideViewPr>
    <p:cSldViewPr>
      <p:cViewPr varScale="1">
        <p:scale>
          <a:sx n="63" d="100"/>
          <a:sy n="63" d="100"/>
        </p:scale>
        <p:origin x="159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A1114E-AA91-45A8-A323-E61B581BEE2B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03ABCC-6D3F-44AE-BD78-9823CFA452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5777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3ABCC-6D3F-44AE-BD78-9823CFA452E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631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A744C-FE01-496A-A041-ED93458D1002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3.mp3"/><Relationship Id="rId7" Type="http://schemas.openxmlformats.org/officeDocument/2006/relationships/image" Target="../media/image8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img-fotki.yandex.ru/get/5643/139440740.58/0_96893_7cdba2b9_orig" TargetMode="External"/><Relationship Id="rId2" Type="http://schemas.openxmlformats.org/officeDocument/2006/relationships/hyperlink" Target="http://www.zastavki.com/pictures/1280x1024/2008/Nature_Flowers_Yellow_heaven__Flowers_008378_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1.pic4you.ru/allimage/y2012/09-01/12216/2394047.png" TargetMode="External"/><Relationship Id="rId5" Type="http://schemas.openxmlformats.org/officeDocument/2006/relationships/hyperlink" Target="https://img-fotki.yandex.ru/get/6101/39663434.cb/0_6ea82_889748ca_orig" TargetMode="External"/><Relationship Id="rId4" Type="http://schemas.openxmlformats.org/officeDocument/2006/relationships/hyperlink" Target="http://img1.liveinternet.ru/images/attach/c/5/87/420/87420503_large_sonce_9.p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627784" y="1484784"/>
            <a:ext cx="4896543" cy="16836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normalizeH="0" baseline="0" noProof="0" dirty="0" err="1" smtClean="0">
                <a:ln w="11430"/>
                <a:gradFill>
                  <a:gsLst>
                    <a:gs pos="0">
                      <a:schemeClr val="accent3">
                        <a:lumMod val="20000"/>
                        <a:lumOff val="80000"/>
                      </a:schemeClr>
                    </a:gs>
                    <a:gs pos="12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98333">
                      <a:srgbClr val="FFC000"/>
                    </a:gs>
                    <a:gs pos="69000">
                      <a:schemeClr val="accent6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Matilda" pitchFamily="2" charset="0"/>
                <a:ea typeface="+mj-ea"/>
                <a:cs typeface="+mj-cs"/>
              </a:rPr>
              <a:t>Муниципалное</a:t>
            </a:r>
            <a:r>
              <a:rPr kumimoji="0" lang="ru-RU" sz="2400" b="1" i="0" u="none" strike="noStrike" kern="1200" normalizeH="0" baseline="0" noProof="0" dirty="0" smtClean="0">
                <a:ln w="11430"/>
                <a:gradFill>
                  <a:gsLst>
                    <a:gs pos="0">
                      <a:schemeClr val="accent3">
                        <a:lumMod val="20000"/>
                        <a:lumOff val="80000"/>
                      </a:schemeClr>
                    </a:gs>
                    <a:gs pos="12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98333">
                      <a:srgbClr val="FFC000"/>
                    </a:gs>
                    <a:gs pos="69000">
                      <a:schemeClr val="accent6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Matilda" pitchFamily="2" charset="0"/>
                <a:ea typeface="+mj-ea"/>
                <a:cs typeface="+mj-cs"/>
              </a:rPr>
              <a:t> бюджетное дошкольное образовательное</a:t>
            </a:r>
            <a:r>
              <a:rPr kumimoji="0" lang="ru-RU" sz="2400" b="1" i="0" u="none" strike="noStrike" kern="1200" normalizeH="0" noProof="0" dirty="0" smtClean="0">
                <a:ln w="11430"/>
                <a:gradFill>
                  <a:gsLst>
                    <a:gs pos="0">
                      <a:schemeClr val="accent3">
                        <a:lumMod val="20000"/>
                        <a:lumOff val="80000"/>
                      </a:schemeClr>
                    </a:gs>
                    <a:gs pos="12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98333">
                      <a:srgbClr val="FFC000"/>
                    </a:gs>
                    <a:gs pos="69000">
                      <a:schemeClr val="accent6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Matilda" pitchFamily="2" charset="0"/>
                <a:ea typeface="+mj-ea"/>
                <a:cs typeface="+mj-cs"/>
              </a:rPr>
              <a:t> учреждение детский сад «Оленёнок»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400" b="1" baseline="0" dirty="0">
              <a:ln w="11430"/>
              <a:gradFill>
                <a:gsLst>
                  <a:gs pos="0">
                    <a:schemeClr val="accent3">
                      <a:lumMod val="20000"/>
                      <a:lumOff val="80000"/>
                    </a:schemeClr>
                  </a:gs>
                  <a:gs pos="12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98333">
                    <a:srgbClr val="FFC000"/>
                  </a:gs>
                  <a:gs pos="69000">
                    <a:schemeClr val="accent6">
                      <a:lumMod val="75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atilda" pitchFamily="2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0" u="none" strike="noStrike" kern="1200" normalizeH="0" noProof="0" dirty="0" smtClean="0">
                <a:ln w="11430"/>
                <a:gradFill>
                  <a:gsLst>
                    <a:gs pos="0">
                      <a:schemeClr val="accent3">
                        <a:lumMod val="20000"/>
                        <a:lumOff val="80000"/>
                      </a:schemeClr>
                    </a:gs>
                    <a:gs pos="12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98333">
                      <a:srgbClr val="FFC000"/>
                    </a:gs>
                    <a:gs pos="69000">
                      <a:schemeClr val="accent6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Matilda" pitchFamily="2" charset="0"/>
                <a:ea typeface="+mj-ea"/>
                <a:cs typeface="+mj-cs"/>
              </a:rPr>
              <a:t>Занятие </a:t>
            </a:r>
            <a:r>
              <a:rPr kumimoji="0" lang="ru-RU" sz="6600" b="1" i="0" u="none" strike="noStrike" kern="1200" normalizeH="0" noProof="0" dirty="0" smtClean="0">
                <a:ln w="11430"/>
                <a:gradFill>
                  <a:gsLst>
                    <a:gs pos="0">
                      <a:schemeClr val="accent3">
                        <a:lumMod val="20000"/>
                        <a:lumOff val="80000"/>
                      </a:schemeClr>
                    </a:gs>
                    <a:gs pos="12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98333">
                      <a:srgbClr val="FFC000"/>
                    </a:gs>
                    <a:gs pos="69000">
                      <a:schemeClr val="accent6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Matilda" pitchFamily="2" charset="0"/>
                <a:ea typeface="+mj-ea"/>
                <a:cs typeface="+mj-cs"/>
              </a:rPr>
              <a:t>№3</a:t>
            </a:r>
            <a:endParaRPr kumimoji="0" lang="ru-RU" sz="6600" b="1" i="0" u="none" strike="noStrike" kern="1200" normalizeH="0" baseline="0" noProof="0" dirty="0">
              <a:ln w="11430"/>
              <a:gradFill>
                <a:gsLst>
                  <a:gs pos="0">
                    <a:schemeClr val="accent3">
                      <a:lumMod val="20000"/>
                      <a:lumOff val="80000"/>
                    </a:schemeClr>
                  </a:gs>
                  <a:gs pos="12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98333">
                    <a:srgbClr val="FFC000"/>
                  </a:gs>
                  <a:gs pos="69000">
                    <a:schemeClr val="accent6">
                      <a:lumMod val="75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Matilda" pitchFamily="2" charset="0"/>
              <a:ea typeface="+mj-ea"/>
              <a:cs typeface="+mj-cs"/>
            </a:endParaRPr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3168468"/>
            <a:ext cx="3960440" cy="1800200"/>
          </a:xfrm>
          <a:prstGeom prst="roundRect">
            <a:avLst>
              <a:gd name="adj" fmla="val 1782"/>
            </a:avLst>
          </a:prstGeom>
          <a:noFill/>
        </p:spPr>
        <p:txBody>
          <a:bodyPr>
            <a:noAutofit/>
          </a:bodyPr>
          <a:lstStyle/>
          <a:p>
            <a:pPr>
              <a:spcBef>
                <a:spcPts val="0"/>
              </a:spcBef>
              <a:buNone/>
            </a:pPr>
            <a:endParaRPr lang="ru-RU" sz="20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None/>
            </a:pPr>
            <a:endParaRPr lang="ru-RU" sz="2000" b="1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None/>
            </a:pPr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Автор презентации: Музыкальный руководитель</a:t>
            </a:r>
          </a:p>
          <a:p>
            <a:pPr>
              <a:spcBef>
                <a:spcPts val="0"/>
              </a:spcBef>
              <a:buNone/>
            </a:pPr>
            <a:r>
              <a:rPr lang="ru-RU" sz="2000" b="1" i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Емелова</a:t>
            </a:r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О.Н.</a:t>
            </a:r>
          </a:p>
          <a:p>
            <a:pPr>
              <a:spcBef>
                <a:spcPts val="0"/>
              </a:spcBef>
              <a:buNone/>
            </a:pPr>
            <a:endParaRPr lang="ru-RU" sz="20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1595">
            <a:off x="6783640" y="4653136"/>
            <a:ext cx="1800200" cy="1631921"/>
          </a:xfrm>
          <a:prstGeom prst="rect">
            <a:avLst/>
          </a:prstGeom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592" y="1628800"/>
            <a:ext cx="4525963" cy="4525963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2312876"/>
            <a:ext cx="8136904" cy="79208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Слушание музыки</a:t>
            </a:r>
            <a:br>
              <a:rPr lang="ru-RU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</a:b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«Детская полька»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муз.М.Глинки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/>
            </a:r>
            <a:br>
              <a:rPr lang="ru-RU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</a:b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/>
            </a:r>
            <a:br>
              <a:rPr lang="ru-RU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</a:b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/>
            </a:r>
            <a:b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</a:br>
            <a:r>
              <a:rPr lang="ru-RU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Предложить детям послушать музыку и  потанцевать под нее, как им хочется, и поменять движение, как только измениться музыка.</a:t>
            </a:r>
            <a:endParaRPr lang="ru-RU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tilda" pitchFamily="2" charset="0"/>
            </a:endParaRPr>
          </a:p>
        </p:txBody>
      </p:sp>
      <p:pic>
        <p:nvPicPr>
          <p:cNvPr id="6" name="M_Glinka_Detskaya_polka__(hewbi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99107" y="54060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52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332656"/>
            <a:ext cx="8136904" cy="792088"/>
          </a:xfrm>
        </p:spPr>
        <p:txBody>
          <a:bodyPr/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Пальчиковая гимнастика</a:t>
            </a:r>
            <a:endParaRPr lang="ru-RU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tilda" pitchFamily="2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56"/>
          <a:stretch/>
        </p:blipFill>
        <p:spPr>
          <a:xfrm>
            <a:off x="375834" y="1268760"/>
            <a:ext cx="8464340" cy="4951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336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6535" y="810617"/>
            <a:ext cx="8136904" cy="79208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Пение </a:t>
            </a:r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«Первый снег» </a:t>
            </a:r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/>
            </a:r>
            <a:b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</a:br>
            <a:r>
              <a:rPr lang="ru-RU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муз.А.Филиппенко</a:t>
            </a:r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/>
            </a:r>
            <a:br>
              <a:rPr lang="ru-RU" sz="36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</a:br>
            <a:endParaRPr lang="ru-RU" sz="36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tilda" pitchFamily="2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1019">
            <a:off x="5478633" y="1980524"/>
            <a:ext cx="3529114" cy="2412480"/>
          </a:xfrm>
        </p:spPr>
      </p:pic>
      <p:sp>
        <p:nvSpPr>
          <p:cNvPr id="5" name="Прямоугольник 4"/>
          <p:cNvSpPr/>
          <p:nvPr/>
        </p:nvSpPr>
        <p:spPr>
          <a:xfrm>
            <a:off x="696967" y="1608722"/>
            <a:ext cx="7043384" cy="6555641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ru-RU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1. С неба звёздочки летят,</a:t>
            </a:r>
          </a:p>
          <a:p>
            <a:r>
              <a:rPr lang="ru-RU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Весело играют,</a:t>
            </a:r>
          </a:p>
          <a:p>
            <a:r>
              <a:rPr lang="ru-RU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Опустились прямо в сад,</a:t>
            </a:r>
          </a:p>
          <a:p>
            <a:r>
              <a:rPr lang="ru-RU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Землю укрывают.</a:t>
            </a:r>
          </a:p>
          <a:p>
            <a:r>
              <a:rPr lang="ru-RU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Припев</a:t>
            </a:r>
            <a:r>
              <a:rPr lang="ru-RU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:</a:t>
            </a:r>
          </a:p>
          <a:p>
            <a:r>
              <a:rPr lang="ru-RU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Белый снег, белый снег,</a:t>
            </a:r>
          </a:p>
          <a:p>
            <a:r>
              <a:rPr lang="ru-RU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Белый снег, пушистый.</a:t>
            </a:r>
          </a:p>
          <a:p>
            <a:endParaRPr lang="en-US" sz="2800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endParaRPr lang="en-US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endParaRPr lang="en-US" sz="2800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endParaRPr lang="en-US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ru-RU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Белый </a:t>
            </a:r>
            <a:r>
              <a:rPr lang="ru-RU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снег, белый снег —</a:t>
            </a:r>
          </a:p>
          <a:p>
            <a:r>
              <a:rPr lang="ru-RU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Чистый, серебристый!</a:t>
            </a:r>
          </a:p>
          <a:p>
            <a:endParaRPr lang="ru-RU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ru-RU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2</a:t>
            </a:r>
            <a:r>
              <a:rPr lang="ru-RU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. Стали белыми дома,</a:t>
            </a:r>
          </a:p>
          <a:p>
            <a:r>
              <a:rPr lang="ru-RU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И румяны лица.</a:t>
            </a:r>
          </a:p>
          <a:p>
            <a:r>
              <a:rPr lang="ru-RU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Сказка зимняя сама</a:t>
            </a:r>
          </a:p>
          <a:p>
            <a:r>
              <a:rPr lang="ru-RU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В гости к нам стучится.</a:t>
            </a:r>
          </a:p>
        </p:txBody>
      </p:sp>
      <p:pic>
        <p:nvPicPr>
          <p:cNvPr id="7" name="Perviy-sne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95807" y="502809"/>
            <a:ext cx="609600" cy="609600"/>
          </a:xfrm>
          <a:prstGeom prst="rect">
            <a:avLst/>
          </a:prstGeom>
        </p:spPr>
      </p:pic>
      <p:pic>
        <p:nvPicPr>
          <p:cNvPr id="8" name="Perviy-sneg_minu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33426" y="55629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70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80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4341" y="476672"/>
            <a:ext cx="8136904" cy="79208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Музицирование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/>
            </a:r>
            <a:b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</a:b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П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о очереди играть на музыкальных инструментах</a:t>
            </a:r>
          </a:p>
        </p:txBody>
      </p:sp>
      <p:pic>
        <p:nvPicPr>
          <p:cNvPr id="3" name="оркестр под ёлочкой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8971" y="1772816"/>
            <a:ext cx="6587645" cy="4941168"/>
          </a:xfrm>
        </p:spPr>
      </p:pic>
    </p:spTree>
    <p:extLst>
      <p:ext uri="{BB962C8B-B14F-4D97-AF65-F5344CB8AC3E}">
        <p14:creationId xmlns:p14="http://schemas.microsoft.com/office/powerpoint/2010/main" val="62370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1114438"/>
            <a:ext cx="8136904" cy="79208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Игра-песня 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«</a:t>
            </a:r>
            <a:r>
              <a:rPr lang="ru-RU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Топотуха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»</a:t>
            </a:r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/>
            </a:r>
            <a:b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</a:br>
            <a:r>
              <a:rPr lang="ru-RU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Выполнять движения и действия по </a:t>
            </a:r>
            <a:r>
              <a:rPr lang="ru-RU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по</a:t>
            </a:r>
            <a:r>
              <a:rPr lang="ru-RU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 тексту с хорошим настроением</a:t>
            </a:r>
            <a:endParaRPr lang="ru-RU" sz="31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tilda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71" y="2132856"/>
            <a:ext cx="5962650" cy="4371975"/>
          </a:xfrm>
          <a:prstGeom prst="rect">
            <a:avLst/>
          </a:prstGeom>
        </p:spPr>
      </p:pic>
      <p:pic>
        <p:nvPicPr>
          <p:cNvPr id="7" name="ТОПОТУХА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576" y="5733256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315390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5981218"/>
            <a:ext cx="80648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Times New Roman" pitchFamily="18" charset="0"/>
                <a:cs typeface="Arial" pitchFamily="34" charset="0"/>
              </a:rPr>
              <a:t>На момент создания шаблона все ссылки являются активными</a:t>
            </a:r>
            <a:r>
              <a:rPr lang="ru-RU" dirty="0" smtClean="0">
                <a:latin typeface="Times New Roman" pitchFamily="18" charset="0"/>
                <a:cs typeface="Arial" pitchFamily="34" charset="0"/>
              </a:rPr>
              <a:t>! </a:t>
            </a:r>
            <a:endParaRPr lang="ru-RU" dirty="0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476672"/>
            <a:ext cx="8280920" cy="423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  <a:cs typeface="Arial" pitchFamily="34" charset="0"/>
              </a:rPr>
              <a:t>Интернет – ресурсы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00" i="1" dirty="0" smtClean="0"/>
          </a:p>
          <a:p>
            <a:pPr algn="ctr"/>
            <a:endParaRPr lang="ru-RU" sz="800" i="1" dirty="0" smtClean="0"/>
          </a:p>
          <a:p>
            <a:r>
              <a:rPr lang="ru-RU" sz="2000" b="1" i="1" dirty="0" smtClean="0"/>
              <a:t>Фон для создания рамочки:</a:t>
            </a:r>
          </a:p>
          <a:p>
            <a:r>
              <a:rPr lang="en-US" i="1" dirty="0">
                <a:hlinkClick r:id="rId2"/>
              </a:rPr>
              <a:t>http://www.zastavki.com/pictures/1280x1024/2008/Nature_Flowers_Yellow_heaven__Flowers_008378_.</a:t>
            </a:r>
            <a:r>
              <a:rPr lang="en-US" i="1" dirty="0" smtClean="0">
                <a:hlinkClick r:id="rId2"/>
              </a:rPr>
              <a:t>jpg</a:t>
            </a:r>
            <a:r>
              <a:rPr lang="ru-RU" i="1" dirty="0" smtClean="0"/>
              <a:t> </a:t>
            </a:r>
            <a:endParaRPr lang="ru-RU" i="1" dirty="0"/>
          </a:p>
          <a:p>
            <a:r>
              <a:rPr lang="ru-RU" sz="2000" b="1" i="1" dirty="0" smtClean="0"/>
              <a:t>Элементы для создания рамочки (бабочки, цветочный декор):  </a:t>
            </a:r>
          </a:p>
          <a:p>
            <a:r>
              <a:rPr lang="en-US" i="1" dirty="0" smtClean="0">
                <a:hlinkClick r:id="rId3"/>
              </a:rPr>
              <a:t>https</a:t>
            </a:r>
            <a:r>
              <a:rPr lang="en-US" i="1" dirty="0">
                <a:hlinkClick r:id="rId3"/>
              </a:rPr>
              <a:t>://</a:t>
            </a:r>
            <a:r>
              <a:rPr lang="en-US" i="1" dirty="0" smtClean="0">
                <a:hlinkClick r:id="rId3"/>
              </a:rPr>
              <a:t>img-fotki.yandex.ru/get/5643/139440740.58/0_96893_7cdba2b9_orig</a:t>
            </a:r>
            <a:r>
              <a:rPr lang="ru-RU" i="1" dirty="0" smtClean="0"/>
              <a:t> </a:t>
            </a:r>
          </a:p>
          <a:p>
            <a:r>
              <a:rPr lang="ru-RU" sz="2000" b="1" i="1" dirty="0" smtClean="0"/>
              <a:t>Солнышко:  </a:t>
            </a:r>
            <a:r>
              <a:rPr lang="en-US" i="1" dirty="0">
                <a:hlinkClick r:id="rId4"/>
              </a:rPr>
              <a:t>http://</a:t>
            </a:r>
            <a:r>
              <a:rPr lang="en-US" i="1" dirty="0" smtClean="0">
                <a:hlinkClick r:id="rId4"/>
              </a:rPr>
              <a:t>img1.liveinternet.ru/images/attach/c/5/87/420/87420503_large_sonce_9.png</a:t>
            </a:r>
            <a:r>
              <a:rPr lang="ru-RU" i="1" dirty="0" smtClean="0"/>
              <a:t> </a:t>
            </a:r>
          </a:p>
          <a:p>
            <a:r>
              <a:rPr lang="ru-RU" sz="2000" b="1" i="1" dirty="0" smtClean="0"/>
              <a:t>Львенок:  </a:t>
            </a:r>
          </a:p>
          <a:p>
            <a:r>
              <a:rPr lang="en-US" i="1" dirty="0" smtClean="0">
                <a:hlinkClick r:id="rId5"/>
              </a:rPr>
              <a:t>https</a:t>
            </a:r>
            <a:r>
              <a:rPr lang="en-US" i="1" dirty="0">
                <a:hlinkClick r:id="rId5"/>
              </a:rPr>
              <a:t>://</a:t>
            </a:r>
            <a:r>
              <a:rPr lang="en-US" i="1" dirty="0" smtClean="0">
                <a:hlinkClick r:id="rId5"/>
              </a:rPr>
              <a:t>img-fotki.yandex.ru/get/6101/39663434.cb/0_6ea82_889748ca_orig</a:t>
            </a:r>
            <a:r>
              <a:rPr lang="ru-RU" i="1" dirty="0" smtClean="0"/>
              <a:t> </a:t>
            </a:r>
          </a:p>
          <a:p>
            <a:r>
              <a:rPr lang="ru-RU" sz="2000" b="1" i="1" dirty="0" smtClean="0"/>
              <a:t>Цветы с бабочками:</a:t>
            </a:r>
            <a:r>
              <a:rPr lang="ru-RU" i="1" dirty="0" smtClean="0"/>
              <a:t> </a:t>
            </a:r>
          </a:p>
          <a:p>
            <a:r>
              <a:rPr lang="en-US" i="1" dirty="0">
                <a:hlinkClick r:id="rId6"/>
              </a:rPr>
              <a:t>http://</a:t>
            </a:r>
            <a:r>
              <a:rPr lang="en-US" i="1" dirty="0" smtClean="0">
                <a:hlinkClick r:id="rId6"/>
              </a:rPr>
              <a:t>s1.pic4you.ru/allimage/y2012/09-01/12216/2394047.png</a:t>
            </a:r>
            <a:r>
              <a:rPr lang="ru-RU" i="1" dirty="0" smtClean="0"/>
              <a:t> </a:t>
            </a:r>
          </a:p>
          <a:p>
            <a:r>
              <a:rPr lang="ru-RU" i="1" dirty="0"/>
              <a:t>Сайт: </a:t>
            </a:r>
            <a:r>
              <a:rPr lang="en-US" i="1" dirty="0"/>
              <a:t>http://elenaranko.ucoz.ru/ </a:t>
            </a:r>
            <a:endParaRPr lang="ru-RU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7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D4E00"/>
      </a:hlink>
      <a:folHlink>
        <a:srgbClr val="FFC387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</TotalTime>
  <Words>156</Words>
  <Application>Microsoft Office PowerPoint</Application>
  <PresentationFormat>Экран (4:3)</PresentationFormat>
  <Paragraphs>45</Paragraphs>
  <Slides>7</Slides>
  <Notes>1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Calibri</vt:lpstr>
      <vt:lpstr>Times New Roman</vt:lpstr>
      <vt:lpstr>Comic Sans MS</vt:lpstr>
      <vt:lpstr>Matilda</vt:lpstr>
      <vt:lpstr>Arial</vt:lpstr>
      <vt:lpstr>Тема Office</vt:lpstr>
      <vt:lpstr>Презентация PowerPoint</vt:lpstr>
      <vt:lpstr>Слушание музыки «Детская полька» муз.М.Глинки   Предложить детям послушать музыку и  потанцевать под нее, как им хочется, и поменять движение, как только измениться музыка.</vt:lpstr>
      <vt:lpstr>Пальчиковая гимнастика</vt:lpstr>
      <vt:lpstr>Пение «Первый снег»  муз.А.Филиппенко </vt:lpstr>
      <vt:lpstr>Музицирование  По очереди играть на музыкальных инструментах</vt:lpstr>
      <vt:lpstr>Игра-песня «Топотуха» Выполнять движения и действия по по тексту с хорошим настроением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Пользователь Windows</cp:lastModifiedBy>
  <cp:revision>53</cp:revision>
  <dcterms:created xsi:type="dcterms:W3CDTF">2013-08-23T08:38:35Z</dcterms:created>
  <dcterms:modified xsi:type="dcterms:W3CDTF">2020-11-12T08:24:16Z</dcterms:modified>
</cp:coreProperties>
</file>